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87" r:id="rId7"/>
    <p:sldMasterId id="2147485099" r:id="rId8"/>
    <p:sldMasterId id="2147485112" r:id="rId9"/>
    <p:sldMasterId id="2147485124" r:id="rId10"/>
    <p:sldMasterId id="2147485136" r:id="rId11"/>
  </p:sldMasterIdLst>
  <p:notesMasterIdLst>
    <p:notesMasterId r:id="rId63"/>
  </p:notesMasterIdLst>
  <p:sldIdLst>
    <p:sldId id="1998" r:id="rId12"/>
    <p:sldId id="3545" r:id="rId13"/>
    <p:sldId id="3760" r:id="rId14"/>
    <p:sldId id="257" r:id="rId15"/>
    <p:sldId id="258" r:id="rId16"/>
    <p:sldId id="2782" r:id="rId17"/>
    <p:sldId id="3761" r:id="rId18"/>
    <p:sldId id="3762" r:id="rId19"/>
    <p:sldId id="3763" r:id="rId20"/>
    <p:sldId id="256" r:id="rId21"/>
    <p:sldId id="3764" r:id="rId22"/>
    <p:sldId id="259" r:id="rId23"/>
    <p:sldId id="260" r:id="rId24"/>
    <p:sldId id="261" r:id="rId25"/>
    <p:sldId id="262" r:id="rId26"/>
    <p:sldId id="263" r:id="rId27"/>
    <p:sldId id="264" r:id="rId28"/>
    <p:sldId id="3765" r:id="rId29"/>
    <p:sldId id="3549" r:id="rId30"/>
    <p:sldId id="3758" r:id="rId31"/>
    <p:sldId id="3759" r:id="rId32"/>
    <p:sldId id="3745" r:id="rId33"/>
    <p:sldId id="265" r:id="rId34"/>
    <p:sldId id="3746" r:id="rId35"/>
    <p:sldId id="266" r:id="rId36"/>
    <p:sldId id="267" r:id="rId37"/>
    <p:sldId id="2614" r:id="rId38"/>
    <p:sldId id="2547" r:id="rId39"/>
    <p:sldId id="2548" r:id="rId40"/>
    <p:sldId id="2549" r:id="rId41"/>
    <p:sldId id="2550" r:id="rId42"/>
    <p:sldId id="3591" r:id="rId43"/>
    <p:sldId id="3766" r:id="rId44"/>
    <p:sldId id="2915" r:id="rId45"/>
    <p:sldId id="3067" r:id="rId46"/>
    <p:sldId id="3068" r:id="rId47"/>
    <p:sldId id="3069" r:id="rId48"/>
    <p:sldId id="3777" r:id="rId49"/>
    <p:sldId id="2919" r:id="rId50"/>
    <p:sldId id="2922" r:id="rId51"/>
    <p:sldId id="2641" r:id="rId52"/>
    <p:sldId id="3767" r:id="rId53"/>
    <p:sldId id="3768" r:id="rId54"/>
    <p:sldId id="3769" r:id="rId55"/>
    <p:sldId id="3774" r:id="rId56"/>
    <p:sldId id="3775" r:id="rId57"/>
    <p:sldId id="3776" r:id="rId58"/>
    <p:sldId id="1932" r:id="rId59"/>
    <p:sldId id="1933" r:id="rId60"/>
    <p:sldId id="1934" r:id="rId61"/>
    <p:sldId id="2363" r:id="rId62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69" d="100"/>
          <a:sy n="69" d="100"/>
        </p:scale>
        <p:origin x="72" y="372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2025-09-21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16380-195A-BEF7-79D4-8F79F4772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6352C33-0617-BE23-B5CF-61D9C2761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52C70A-E3FF-E72B-4F05-ADBE2E676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DFA25C-F486-9EBD-CDE3-F38370B796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530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51045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44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164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260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6015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305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1FD10-BB1F-6956-BE75-2F20AB9AD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ECF96A-818B-2D31-C208-9F3471FB2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EE43992-1EC6-4F7E-C2DF-3F10C2047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967EF7-B565-29F7-7AF5-25B18AE9A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059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84D81-2D62-D326-56BD-65D3E4588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229D93F-78AE-07E1-21A2-E158313DC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3E56F8-A077-011C-2983-9B469CBEC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251F7F-2034-1FCD-1180-445CC4E3D3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60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754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05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675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176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155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934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342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282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617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5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2025-09-21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3.bin"/><Relationship Id="rId4" Type="http://schemas.openxmlformats.org/officeDocument/2006/relationships/image" Target="../media/image2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5.bin"/><Relationship Id="rId4" Type="http://schemas.openxmlformats.org/officeDocument/2006/relationships/image" Target="../media/image2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6.bin"/><Relationship Id="rId4" Type="http://schemas.openxmlformats.org/officeDocument/2006/relationships/image" Target="../media/image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7.bin"/><Relationship Id="rId4" Type="http://schemas.openxmlformats.org/officeDocument/2006/relationships/image" Target="../media/image2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8.bin"/><Relationship Id="rId4" Type="http://schemas.openxmlformats.org/officeDocument/2006/relationships/image" Target="../media/image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9.bin"/><Relationship Id="rId4" Type="http://schemas.openxmlformats.org/officeDocument/2006/relationships/image" Target="../media/image2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30.bin"/><Relationship Id="rId4" Type="http://schemas.openxmlformats.org/officeDocument/2006/relationships/image" Target="../media/image2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31.bin"/><Relationship Id="rId4" Type="http://schemas.openxmlformats.org/officeDocument/2006/relationships/image" Target="../media/image2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bin"/><Relationship Id="rId5" Type="http://schemas.openxmlformats.org/officeDocument/2006/relationships/image" Target="../media/image38.bin"/><Relationship Id="rId4" Type="http://schemas.openxmlformats.org/officeDocument/2006/relationships/image" Target="../media/image3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bin"/><Relationship Id="rId5" Type="http://schemas.openxmlformats.org/officeDocument/2006/relationships/image" Target="../media/image41.bin"/><Relationship Id="rId4" Type="http://schemas.openxmlformats.org/officeDocument/2006/relationships/image" Target="../media/image3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bin"/><Relationship Id="rId5" Type="http://schemas.openxmlformats.org/officeDocument/2006/relationships/image" Target="../media/image42.bin"/><Relationship Id="rId4" Type="http://schemas.openxmlformats.org/officeDocument/2006/relationships/image" Target="../media/image39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bin"/><Relationship Id="rId5" Type="http://schemas.openxmlformats.org/officeDocument/2006/relationships/image" Target="../media/image18.bin"/><Relationship Id="rId4" Type="http://schemas.openxmlformats.org/officeDocument/2006/relationships/image" Target="../media/image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0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9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0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6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85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FD143-2E7F-EA62-9617-30C645BBA470}"/>
              </a:ext>
            </a:extLst>
          </p:cNvPr>
          <p:cNvSpPr txBox="1"/>
          <p:nvPr/>
        </p:nvSpPr>
        <p:spPr>
          <a:xfrm>
            <a:off x="283280" y="525336"/>
            <a:ext cx="618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b="1" dirty="0"/>
              <a:t>천국은 마치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8B0A4-5B18-FF7C-3D46-9FA175656730}"/>
              </a:ext>
            </a:extLst>
          </p:cNvPr>
          <p:cNvSpPr txBox="1"/>
          <p:nvPr/>
        </p:nvSpPr>
        <p:spPr>
          <a:xfrm>
            <a:off x="2690225" y="1528191"/>
            <a:ext cx="75517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/>
              <a:t>천국은 마치</a:t>
            </a:r>
          </a:p>
          <a:p>
            <a:pPr algn="ctr"/>
            <a:r>
              <a:rPr lang="ko-KR" altLang="en-US" sz="6000" b="1" dirty="0"/>
              <a:t>밭에 </a:t>
            </a:r>
            <a:r>
              <a:rPr lang="ko-KR" altLang="en-US" sz="6000" b="1" dirty="0" err="1"/>
              <a:t>감추인</a:t>
            </a:r>
            <a:r>
              <a:rPr lang="ko-KR" altLang="en-US" sz="6000" b="1" dirty="0"/>
              <a:t> 보화 </a:t>
            </a:r>
          </a:p>
          <a:p>
            <a:pPr algn="ctr"/>
            <a:r>
              <a:rPr lang="ko-KR" altLang="en-US" sz="6000" b="1" dirty="0"/>
              <a:t>땅 속에 묻힌</a:t>
            </a:r>
          </a:p>
          <a:p>
            <a:pPr algn="ctr"/>
            <a:r>
              <a:rPr lang="ko-KR" altLang="en-US" sz="6000" b="1" dirty="0"/>
              <a:t>아무도 모르는 보석</a:t>
            </a:r>
          </a:p>
        </p:txBody>
      </p:sp>
    </p:spTree>
    <p:extLst>
      <p:ext uri="{BB962C8B-B14F-4D97-AF65-F5344CB8AC3E}">
        <p14:creationId xmlns:p14="http://schemas.microsoft.com/office/powerpoint/2010/main" val="244409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03FFE-1ABD-EFD9-372B-A183CD603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34136A7-FE91-78FB-5B8F-C2E1AA6C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9A441-AAD2-8579-AC92-87FD25DEF758}"/>
              </a:ext>
            </a:extLst>
          </p:cNvPr>
          <p:cNvSpPr txBox="1"/>
          <p:nvPr/>
        </p:nvSpPr>
        <p:spPr>
          <a:xfrm>
            <a:off x="283280" y="525336"/>
            <a:ext cx="618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천국은 마치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9FFBD-F6A0-4E29-0A48-196BC3F52BAB}"/>
              </a:ext>
            </a:extLst>
          </p:cNvPr>
          <p:cNvSpPr txBox="1"/>
          <p:nvPr/>
        </p:nvSpPr>
        <p:spPr>
          <a:xfrm>
            <a:off x="1584438" y="1708944"/>
            <a:ext cx="95017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천국은 마치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밭에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감추인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보화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땅 속에 묻힌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아무도 모르는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보석이라네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7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4E200-D7CE-8E4F-6623-E68BE0EE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2FB20A4B-B428-8980-82A2-545147C3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8C351-F54B-03C5-8D68-B5E5EF74E1C8}"/>
              </a:ext>
            </a:extLst>
          </p:cNvPr>
          <p:cNvSpPr txBox="1"/>
          <p:nvPr/>
        </p:nvSpPr>
        <p:spPr>
          <a:xfrm>
            <a:off x="283280" y="525336"/>
            <a:ext cx="618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천국은 마치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1EB5D-A6DE-B913-7D7B-7636B3C11041}"/>
              </a:ext>
            </a:extLst>
          </p:cNvPr>
          <p:cNvSpPr txBox="1"/>
          <p:nvPr/>
        </p:nvSpPr>
        <p:spPr>
          <a:xfrm>
            <a:off x="1224354" y="1528191"/>
            <a:ext cx="104835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보석 발견한 사람은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기뻐 뛰며 집에 돌아가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집 팔고 땅 팔고 냉장고 팔아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기어이 그 밭을 사고 말 거야</a:t>
            </a:r>
          </a:p>
        </p:txBody>
      </p:sp>
    </p:spTree>
    <p:extLst>
      <p:ext uri="{BB962C8B-B14F-4D97-AF65-F5344CB8AC3E}">
        <p14:creationId xmlns:p14="http://schemas.microsoft.com/office/powerpoint/2010/main" val="3397958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2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21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열다섯번째주일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4B74-BA9F-A436-9C47-019AE066F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BE191FF9-D851-08C7-4392-C14A5ED56150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97811EA-3A7F-F2C9-1C20-A42A56D0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49" y="0"/>
            <a:ext cx="122870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B3F39-7633-8789-EAE9-F65615275E59}"/>
              </a:ext>
            </a:extLst>
          </p:cNvPr>
          <p:cNvSpPr txBox="1"/>
          <p:nvPr/>
        </p:nvSpPr>
        <p:spPr>
          <a:xfrm>
            <a:off x="2849526" y="1031358"/>
            <a:ext cx="6783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부끄럽고 슬픈 마음 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있어요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벗어 버리고 싶어요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죄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죄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죄가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생각 더럽힐 때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깨끗하게 덮어주세요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5CEE5-FE3E-9FAE-FF9A-0282C5A42244}"/>
              </a:ext>
            </a:extLst>
          </p:cNvPr>
          <p:cNvSpPr txBox="1"/>
          <p:nvPr/>
        </p:nvSpPr>
        <p:spPr>
          <a:xfrm>
            <a:off x="786810" y="405011"/>
            <a:ext cx="22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08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91CC8-4B94-DAB3-A406-98894BA49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21B8C53-30F5-9EE4-6F91-82E1BCB2A1E0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96DD057-24AC-4234-B68A-65BD9CB45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49" y="0"/>
            <a:ext cx="122870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888AC-A9F1-D432-3955-3C3EC931BFF6}"/>
              </a:ext>
            </a:extLst>
          </p:cNvPr>
          <p:cNvSpPr txBox="1"/>
          <p:nvPr/>
        </p:nvSpPr>
        <p:spPr>
          <a:xfrm>
            <a:off x="2796363" y="1485331"/>
            <a:ext cx="6783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오직 주만 바라보면서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 마음 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준비해요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하나님만 </a:t>
            </a:r>
            <a:r>
              <a:rPr lang="ko-KR" altLang="en-US" sz="48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사랑할래요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D9BA4-B820-566C-7720-2473A96E4384}"/>
              </a:ext>
            </a:extLst>
          </p:cNvPr>
          <p:cNvSpPr txBox="1"/>
          <p:nvPr/>
        </p:nvSpPr>
        <p:spPr>
          <a:xfrm>
            <a:off x="786810" y="405011"/>
            <a:ext cx="22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160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서윤하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요한복음</a:t>
            </a:r>
            <a:r>
              <a:rPr lang="en-US" altLang="ko-KR" sz="6000" b="1" dirty="0">
                <a:solidFill>
                  <a:prstClr val="black"/>
                </a:solidFill>
                <a:latin typeface="HY중고딕"/>
                <a:ea typeface="HY중고딕"/>
              </a:rPr>
              <a:t>4</a:t>
            </a: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000" b="1" dirty="0">
                <a:solidFill>
                  <a:prstClr val="black"/>
                </a:solidFill>
                <a:latin typeface="HY중고딕"/>
                <a:ea typeface="HY중고딕"/>
              </a:rPr>
              <a:t>50</a:t>
            </a: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1193488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600" b="1" dirty="0">
                <a:solidFill>
                  <a:srgbClr val="000000"/>
                </a:solidFill>
              </a:rPr>
              <a:t>성경봉독</a:t>
            </a:r>
            <a:r>
              <a:rPr lang="en-US" altLang="ko-KR" sz="6600" b="1" dirty="0">
                <a:solidFill>
                  <a:srgbClr val="000000"/>
                </a:solidFill>
              </a:rPr>
              <a:t>-</a:t>
            </a:r>
            <a:r>
              <a:rPr lang="ko-KR" altLang="en-US" sz="6600" b="1" dirty="0">
                <a:solidFill>
                  <a:srgbClr val="000000"/>
                </a:solidFill>
              </a:rPr>
              <a:t> 요한복음  </a:t>
            </a:r>
            <a:r>
              <a:rPr lang="en-US" altLang="ko-KR" sz="6600" b="1" dirty="0">
                <a:solidFill>
                  <a:srgbClr val="000000"/>
                </a:solidFill>
              </a:rPr>
              <a:t>4</a:t>
            </a:r>
            <a:r>
              <a:rPr lang="ko-KR" altLang="en-US" sz="66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863830" y="1661777"/>
            <a:ext cx="12884067" cy="3785648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000" b="1" dirty="0"/>
              <a:t>50</a:t>
            </a:r>
            <a:r>
              <a:rPr lang="ko-KR" altLang="en-US" sz="6000" b="1" dirty="0"/>
              <a:t>예수께서 </a:t>
            </a:r>
            <a:r>
              <a:rPr lang="ko-KR" altLang="en-US" sz="6000" b="1" dirty="0" err="1"/>
              <a:t>이르시되</a:t>
            </a:r>
            <a:r>
              <a:rPr lang="ko-KR" altLang="en-US" sz="6000" b="1" dirty="0"/>
              <a:t> 가라 네 </a:t>
            </a:r>
            <a:endParaRPr lang="en-US" altLang="ko-KR" sz="6000" b="1" dirty="0"/>
          </a:p>
          <a:p>
            <a:pPr lvl="0">
              <a:defRPr/>
            </a:pPr>
            <a:r>
              <a:rPr lang="ko-KR" altLang="en-US" sz="6000" b="1" dirty="0"/>
              <a:t>아들이 살아 있다 하시니 그 </a:t>
            </a:r>
            <a:endParaRPr lang="en-US" altLang="ko-KR" sz="6000" b="1" dirty="0"/>
          </a:p>
          <a:p>
            <a:pPr lvl="0">
              <a:defRPr/>
            </a:pPr>
            <a:r>
              <a:rPr lang="ko-KR" altLang="en-US" sz="6000" b="1" dirty="0"/>
              <a:t>사람이 예수께서 하신 말씀을 </a:t>
            </a:r>
            <a:endParaRPr lang="en-US" altLang="ko-KR" sz="6000" b="1" dirty="0"/>
          </a:p>
          <a:p>
            <a:pPr lvl="0">
              <a:defRPr/>
            </a:pPr>
            <a:r>
              <a:rPr lang="ko-KR" altLang="en-US" sz="6000" b="1" dirty="0"/>
              <a:t>믿고 가더니</a:t>
            </a:r>
            <a:endParaRPr lang="en-US" altLang="ko-KR" sz="6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539" y="1396533"/>
            <a:ext cx="9060921" cy="50475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왕의 신하의 아들</a:t>
            </a:r>
            <a:r>
              <a:rPr lang="ko-KR" altLang="en-US" sz="5400" b="1" dirty="0">
                <a:latin typeface="HY그래픽M"/>
                <a:ea typeface="HY그래픽M"/>
              </a:rPr>
              <a:t>을 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>
                <a:latin typeface="HY그래픽M"/>
                <a:ea typeface="HY그래픽M"/>
              </a:rPr>
              <a:t>고치신 </a:t>
            </a:r>
            <a:r>
              <a:rPr lang="ko-KR" altLang="en-US" sz="6000" b="1" dirty="0">
                <a:solidFill>
                  <a:srgbClr val="C00000"/>
                </a:solidFill>
                <a:latin typeface="HY그래픽M"/>
                <a:ea typeface="HY그래픽M"/>
              </a:rPr>
              <a:t>예수님</a:t>
            </a:r>
            <a:r>
              <a:rPr lang="ko-KR" altLang="en-US" sz="6000" b="1" dirty="0">
                <a:latin typeface="HY그래픽M"/>
                <a:ea typeface="HY그래픽M"/>
              </a:rPr>
              <a:t> </a:t>
            </a:r>
            <a:endParaRPr lang="en-US" altLang="ko-KR" sz="60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48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4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619FECD-D1FF-61DD-5E66-8319A1E2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지도, 텍스트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27BE4C-601F-DA45-4AE0-099452BDA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9" y="375306"/>
            <a:ext cx="10764982" cy="61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김도경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1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30035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08963" y="1702385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향기 가득한 하나님의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중앙연회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성경경시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 및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예능대회</a:t>
            </a:r>
            <a:r>
              <a:rPr kumimoji="0" lang="ko-KR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참가 어린이를 응원합니다</a:t>
            </a:r>
            <a:b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</a:b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(9/27(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토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10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이천중앙교회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3.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역사기행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3~5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서울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수원 궁궐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신청마감되었습니다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 예배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한수영 선생님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권하율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서주원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 입니다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2117791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자들에게나 하나님 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고린도후서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549559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51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3625" r="10078" b="58610"/>
          <a:stretch/>
        </p:blipFill>
        <p:spPr>
          <a:xfrm>
            <a:off x="472966" y="429523"/>
            <a:ext cx="4949972" cy="37391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43881" r="51783" b="6118"/>
          <a:stretch/>
        </p:blipFill>
        <p:spPr>
          <a:xfrm>
            <a:off x="5422938" y="429524"/>
            <a:ext cx="6482080" cy="623403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1" t="64184" r="7132" b="28611"/>
          <a:stretch/>
        </p:blipFill>
        <p:spPr>
          <a:xfrm>
            <a:off x="472966" y="4168639"/>
            <a:ext cx="4949972" cy="23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13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99129" y="4843"/>
            <a:ext cx="12192000" cy="950267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연회 성경경시 및 예능대회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211579" y="955111"/>
          <a:ext cx="11765280" cy="5811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222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96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br>
                        <a:rPr lang="en-US" altLang="ko-KR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(7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2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김사랑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3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endParaRPr kumimoji="0" lang="en-US" altLang="ko-KR" sz="2400" b="1" kern="1200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권하율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현하영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5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6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박시우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허지유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9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장서원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김도경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66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  <a:endParaRPr lang="en-US" altLang="ko-KR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(9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서호원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이나엘</a:t>
                      </a:r>
                      <a:endParaRPr lang="en-US" altLang="ko-KR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초등부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서주원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최예서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권하율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서윤하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           </a:t>
                      </a:r>
                      <a:r>
                        <a:rPr lang="ko-KR" altLang="en-US" sz="2400" b="1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이예인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최은서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한유은</a:t>
                      </a:r>
                      <a:endParaRPr lang="en-US" altLang="ko-KR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224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88" y="142875"/>
            <a:ext cx="11684000" cy="657225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15387" y="5947032"/>
            <a:ext cx="1097717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75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123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8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27141</TotalTime>
  <Words>596</Words>
  <Application>Microsoft Office PowerPoint</Application>
  <PresentationFormat>와이드스크린</PresentationFormat>
  <Paragraphs>190</Paragraphs>
  <Slides>51</Slides>
  <Notes>29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51</vt:i4>
      </vt:variant>
    </vt:vector>
  </HeadingPairs>
  <TitlesOfParts>
    <vt:vector size="76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11_Office 테마</vt:lpstr>
      <vt:lpstr>제목 슬라이드</vt:lpstr>
      <vt:lpstr>제목 및 내용 4개</vt:lpstr>
      <vt:lpstr>4_Office 테마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송영표</cp:lastModifiedBy>
  <cp:revision>419</cp:revision>
  <dcterms:created xsi:type="dcterms:W3CDTF">2022-06-11T10:00:30Z</dcterms:created>
  <dcterms:modified xsi:type="dcterms:W3CDTF">2025-09-20T23:05:15Z</dcterms:modified>
  <cp:version/>
</cp:coreProperties>
</file>