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29"/>
  </p:notesMasterIdLst>
  <p:sldIdLst>
    <p:sldId id="1082" r:id="rId3"/>
    <p:sldId id="1056" r:id="rId4"/>
    <p:sldId id="1083" r:id="rId5"/>
    <p:sldId id="1166" r:id="rId6"/>
    <p:sldId id="1167" r:id="rId7"/>
    <p:sldId id="1168" r:id="rId8"/>
    <p:sldId id="1126" r:id="rId9"/>
    <p:sldId id="1165" r:id="rId10"/>
    <p:sldId id="1140" r:id="rId11"/>
    <p:sldId id="1163" r:id="rId12"/>
    <p:sldId id="1164" r:id="rId13"/>
    <p:sldId id="1041" r:id="rId14"/>
    <p:sldId id="1042" r:id="rId15"/>
    <p:sldId id="1161" r:id="rId16"/>
    <p:sldId id="1162" r:id="rId17"/>
    <p:sldId id="270" r:id="rId18"/>
    <p:sldId id="281" r:id="rId19"/>
    <p:sldId id="282" r:id="rId20"/>
    <p:sldId id="276" r:id="rId21"/>
    <p:sldId id="862" r:id="rId22"/>
    <p:sldId id="1169" r:id="rId23"/>
    <p:sldId id="1170" r:id="rId24"/>
    <p:sldId id="293" r:id="rId25"/>
    <p:sldId id="1125" r:id="rId26"/>
    <p:sldId id="280" r:id="rId27"/>
    <p:sldId id="283" r:id="rId2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521" autoAdjust="0"/>
  </p:normalViewPr>
  <p:slideViewPr>
    <p:cSldViewPr>
      <p:cViewPr varScale="1">
        <p:scale>
          <a:sx n="98" d="100"/>
          <a:sy n="98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16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24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2333685"/>
            <a:ext cx="87496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하나님과 가장 가깝게 기도하는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현대교회 어린이들이 되어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기도하는 것이 행복하고 기뻐서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감사의 눈물도 흘릴 수 있는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체험도 허락해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2333685"/>
            <a:ext cx="87496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그래서 하나님이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어떤 분이신가를 알고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하나님께 경배하게 해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이름으로 기도합니다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  <a:p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주    원</a:t>
            </a:r>
            <a:r>
              <a:rPr lang="en-US" altLang="ko-KR" sz="4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나아가거라</a:t>
            </a:r>
            <a:r>
              <a:rPr lang="en-US" altLang="ko-KR" sz="4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4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성 바깥으로 </a:t>
            </a:r>
            <a:endParaRPr lang="en-US" altLang="ko-KR" sz="4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나아가거라</a:t>
            </a:r>
            <a:endParaRPr lang="en-US" altLang="ko-KR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3900" dirty="0" smtClean="0">
                <a:latin typeface="HY동녘B" pitchFamily="18" charset="-127"/>
                <a:ea typeface="HY동녘B" pitchFamily="18" charset="-127"/>
              </a:rPr>
              <a:t>  </a:t>
            </a:r>
            <a:r>
              <a:rPr lang="ko-KR" altLang="en-US" sz="42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2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2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백성이 돌아올 길을 만들어라</a:t>
            </a:r>
            <a:r>
              <a:rPr lang="en-US" altLang="ko-KR" sz="42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en-US" altLang="ko-KR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주    원</a:t>
            </a:r>
            <a:r>
              <a:rPr lang="ko-KR" altLang="en-US" sz="4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큰길을 닦고</a:t>
            </a:r>
            <a:r>
              <a:rPr lang="en-US" altLang="ko-KR" sz="4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돌들을 없애어라</a:t>
            </a:r>
            <a:r>
              <a:rPr lang="en-US" altLang="ko-KR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None/>
            </a:pPr>
            <a:endParaRPr lang="en-US" altLang="ko-KR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3900" dirty="0" smtClean="0">
                <a:latin typeface="HY동녘B" pitchFamily="18" charset="-127"/>
                <a:ea typeface="HY동녘B" pitchFamily="18" charset="-127"/>
              </a:rPr>
              <a:t>  </a:t>
            </a:r>
            <a:r>
              <a:rPr lang="ko-KR" altLang="en-US" sz="42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2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2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뭇 민족이 보도록 깃발을 </a:t>
            </a:r>
            <a:endParaRPr lang="en-US" altLang="ko-KR" sz="4200" dirty="0" smtClean="0">
              <a:solidFill>
                <a:schemeClr val="tx1"/>
              </a:solidFill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2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               </a:t>
            </a:r>
            <a:r>
              <a:rPr lang="ko-KR" altLang="en-US" sz="42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올려라     </a:t>
            </a:r>
            <a:r>
              <a:rPr lang="en-US" altLang="ko-KR" sz="42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            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700808"/>
            <a:ext cx="9143999" cy="5157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   원</a:t>
            </a:r>
            <a:r>
              <a:rPr lang="en-US" altLang="ko-KR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보아라</a:t>
            </a:r>
            <a:r>
              <a:rPr lang="en-US" altLang="ko-KR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주님께서 땅 끝까지</a:t>
            </a:r>
            <a:endParaRPr lang="en-US" altLang="ko-KR" sz="39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선포하신다</a:t>
            </a:r>
            <a:r>
              <a:rPr lang="en-US" altLang="ko-KR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None/>
            </a:pPr>
            <a:endParaRPr lang="en-US" altLang="ko-KR" sz="9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39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39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9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39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딸 시온에게 일러주어라</a:t>
            </a:r>
            <a:r>
              <a:rPr lang="en-US" altLang="ko-KR" sz="39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en-US" altLang="ko-KR" sz="900" dirty="0" smtClean="0">
              <a:solidFill>
                <a:schemeClr val="tx1"/>
              </a:solidFill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39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주   원</a:t>
            </a:r>
            <a:r>
              <a:rPr lang="en-US" altLang="ko-KR" sz="39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39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보아라</a:t>
            </a:r>
            <a:r>
              <a:rPr lang="en-US" altLang="ko-KR" sz="39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39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너의 구원자가 오신다</a:t>
            </a:r>
            <a:r>
              <a:rPr lang="en-US" altLang="ko-KR" sz="39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None/>
            </a:pPr>
            <a:endParaRPr lang="en-US" altLang="ko-KR" sz="9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39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39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39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모든 사람이 하나님의 구원을</a:t>
            </a:r>
            <a:endParaRPr lang="en-US" altLang="ko-KR" sz="3900" dirty="0" smtClean="0">
              <a:solidFill>
                <a:schemeClr val="tx1"/>
              </a:solidFill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39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39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보게 될 것이다</a:t>
            </a:r>
            <a:r>
              <a:rPr lang="en-US" altLang="ko-KR" sz="39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.</a:t>
            </a:r>
            <a:r>
              <a:rPr lang="ko-KR" altLang="en-US" sz="39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  </a:t>
            </a:r>
            <a:r>
              <a:rPr lang="en-US" altLang="ko-KR" sz="39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            </a:t>
            </a:r>
          </a:p>
          <a:p>
            <a:endParaRPr lang="ko-KR" altLang="en-US" sz="39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남윤성 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36618" y="2564904"/>
            <a:ext cx="8480207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성령강림 제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10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주일 입니다</a:t>
            </a:r>
            <a:r>
              <a:rPr lang="en-US" altLang="ko-K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endParaRPr lang="en-US" altLang="ko-K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김광래 전도사님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" y="1"/>
            <a:ext cx="912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" y="1"/>
            <a:ext cx="912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남건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우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" y="1"/>
            <a:ext cx="912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" y="1"/>
            <a:ext cx="912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" y="1"/>
            <a:ext cx="912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628800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사랑의 하나님 아버지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감사합니다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성경학교를 통하여 성경은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사랑으로 가득한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옷장인 것을 알게 해 주셔서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감사합니다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77281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성경학교 때 들은 말씀을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기억하여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오늘 말씀 속에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하나님은 우리를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어떻게 사랑하시는가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?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를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예배를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통하여 알 수 있게 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1700808"/>
            <a:ext cx="87496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또한 하나님의 말씀을 먹은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저희들이 옷이라는 단어를 볼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때마다 하나님의 사랑을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떠올리며 믿지 않는 친구들에게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하나님을 전도할 수 있게 해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5583</TotalTime>
  <Words>415</Words>
  <Application>Microsoft Office PowerPoint</Application>
  <PresentationFormat>화면 슬라이드 쇼(4:3)</PresentationFormat>
  <Paragraphs>114</Paragraphs>
  <Slides>26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26</vt:i4>
      </vt:variant>
    </vt:vector>
  </HeadingPairs>
  <TitlesOfParts>
    <vt:vector size="28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공동기도</vt:lpstr>
      <vt:lpstr>공동기도</vt:lpstr>
      <vt:lpstr>공동기도</vt:lpstr>
      <vt:lpstr>공동기도</vt:lpstr>
      <vt:lpstr>공동기도</vt:lpstr>
      <vt:lpstr>슬라이드 12</vt:lpstr>
      <vt:lpstr>슬라이드 13</vt:lpstr>
      <vt:lpstr>나누어 읽는 말씀</vt:lpstr>
      <vt:lpstr>나누어 읽는 말씀</vt:lpstr>
      <vt:lpstr> 사 도  신 경</vt:lpstr>
      <vt:lpstr>슬라이드 17</vt:lpstr>
      <vt:lpstr>슬라이드 18</vt:lpstr>
      <vt:lpstr>대표 기도 – 남윤성 어린이</vt:lpstr>
      <vt:lpstr>설  교 – 김광래 전도사님</vt:lpstr>
      <vt:lpstr>슬라이드 21</vt:lpstr>
      <vt:lpstr>슬라이드 22</vt:lpstr>
      <vt:lpstr>헌금 기도 – 남건우 어린이</vt:lpstr>
      <vt:lpstr>광  고</vt:lpstr>
      <vt:lpstr>슬라이드 25</vt:lpstr>
      <vt:lpstr>슬라이드 26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716</cp:revision>
  <dcterms:created xsi:type="dcterms:W3CDTF">2002-08-20T12:26:03Z</dcterms:created>
  <dcterms:modified xsi:type="dcterms:W3CDTF">2015-08-01T01:24:45Z</dcterms:modified>
</cp:coreProperties>
</file>