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  <p:sldMasterId id="2147483801" r:id="rId6"/>
    <p:sldMasterId id="2147483917" r:id="rId7"/>
    <p:sldMasterId id="2147483929" r:id="rId8"/>
    <p:sldMasterId id="2147483941" r:id="rId9"/>
  </p:sldMasterIdLst>
  <p:notesMasterIdLst>
    <p:notesMasterId r:id="rId47"/>
  </p:notesMasterIdLst>
  <p:sldIdLst>
    <p:sldId id="1998" r:id="rId10"/>
    <p:sldId id="2659" r:id="rId11"/>
    <p:sldId id="2585" r:id="rId12"/>
    <p:sldId id="2586" r:id="rId13"/>
    <p:sldId id="2635" r:id="rId14"/>
    <p:sldId id="2636" r:id="rId15"/>
    <p:sldId id="2637" r:id="rId16"/>
    <p:sldId id="2638" r:id="rId17"/>
    <p:sldId id="2639" r:id="rId18"/>
    <p:sldId id="2651" r:id="rId19"/>
    <p:sldId id="2650" r:id="rId20"/>
    <p:sldId id="2652" r:id="rId21"/>
    <p:sldId id="2614" r:id="rId22"/>
    <p:sldId id="2547" r:id="rId23"/>
    <p:sldId id="2548" r:id="rId24"/>
    <p:sldId id="2549" r:id="rId25"/>
    <p:sldId id="2550" r:id="rId26"/>
    <p:sldId id="2645" r:id="rId27"/>
    <p:sldId id="2646" r:id="rId28"/>
    <p:sldId id="2647" r:id="rId29"/>
    <p:sldId id="2648" r:id="rId30"/>
    <p:sldId id="2649" r:id="rId31"/>
    <p:sldId id="2445" r:id="rId32"/>
    <p:sldId id="2553" r:id="rId33"/>
    <p:sldId id="2634" r:id="rId34"/>
    <p:sldId id="2312" r:id="rId35"/>
    <p:sldId id="2656" r:id="rId36"/>
    <p:sldId id="2657" r:id="rId37"/>
    <p:sldId id="2658" r:id="rId38"/>
    <p:sldId id="2315" r:id="rId39"/>
    <p:sldId id="2641" r:id="rId40"/>
    <p:sldId id="2660" r:id="rId41"/>
    <p:sldId id="2662" r:id="rId42"/>
    <p:sldId id="1932" r:id="rId43"/>
    <p:sldId id="1933" r:id="rId44"/>
    <p:sldId id="1934" r:id="rId45"/>
    <p:sldId id="2363" r:id="rId4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E1FE2A-B5D2-4E6C-81A6-018B8DD7E524}" v="24" dt="2022-11-19T05:40:06.5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87" autoAdjust="0"/>
  </p:normalViewPr>
  <p:slideViewPr>
    <p:cSldViewPr snapToGrid="0">
      <p:cViewPr varScale="1">
        <p:scale>
          <a:sx n="79" d="100"/>
          <a:sy n="79" d="100"/>
        </p:scale>
        <p:origin x="-744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75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62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8BDFC-D22E-4261-8EE4-989EA2EF652D}" type="datetimeFigureOut">
              <a:rPr lang="ko-KR" altLang="en-US" smtClean="0"/>
              <a:t>2022-12-11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6F90B-29EA-4C02-BF72-5D8E4F5529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>
                <a:solidFill>
                  <a:prstClr val="black"/>
                </a:solidFill>
              </a:rPr>
              <a:pPr/>
              <a:t>32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6F90B-29EA-4C02-BF72-5D8E4F5529C6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2262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06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28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2022-12-11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2022-12-11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2022-12-11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703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9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9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144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32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2022-12-11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91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446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9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9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434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6958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7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50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466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7420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6694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9224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079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9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51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2022-12-11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6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6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6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0323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6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6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6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7306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5268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4155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70" y="4203644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26" y="4075340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26" y="4074419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608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2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9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6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64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44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64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44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2022-12-11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44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655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22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70" y="338729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29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03" indent="0">
              <a:buNone/>
              <a:defRPr sz="2800"/>
            </a:lvl2pPr>
            <a:lvl3pPr marL="913422" indent="0">
              <a:buNone/>
              <a:defRPr sz="2400"/>
            </a:lvl3pPr>
            <a:lvl4pPr marL="1370140" indent="0">
              <a:buNone/>
              <a:defRPr sz="2000"/>
            </a:lvl4pPr>
            <a:lvl5pPr marL="1826850" indent="0">
              <a:buNone/>
              <a:defRPr sz="2000"/>
            </a:lvl5pPr>
            <a:lvl6pPr marL="2283566" indent="0">
              <a:buNone/>
              <a:defRPr sz="2000"/>
            </a:lvl6pPr>
            <a:lvl7pPr marL="2740278" indent="0">
              <a:buNone/>
              <a:defRPr sz="2000"/>
            </a:lvl7pPr>
            <a:lvl8pPr marL="3196979" indent="0">
              <a:buNone/>
              <a:defRPr sz="2000"/>
            </a:lvl8pPr>
            <a:lvl9pPr marL="365369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444A3-1010-4DF2-A2B3-EB80A016FA2B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5006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25CAB-45E9-4204-8DC0-044569D136FC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7609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9398E-3C3E-40FC-9775-7B8FA54034AD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5617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2DC5F-2E74-4648-8AC7-04DDC9F12F93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6381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8E740-3F0E-425F-85F9-3AEBC9542CD9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173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2022-12-11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3CE67-7807-4965-9173-B066EF7A9126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6234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DFE1B-38D5-4FEE-8594-A863A8F321C3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9957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ED51C-A3CC-48A1-A503-4B946C27245A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2501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7433E-FC2E-4131-AA07-6DE9497AAD50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1208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92C35-F4C8-43B0-BFDA-F11215640E8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2756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84E1C-6499-4AE6-B901-7E679C20FCBB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5147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2385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2120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9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51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1954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444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2022-12-11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1757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2186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0412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7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0779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7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9335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4067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40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2022-12-11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7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2022-12-11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7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2022-12-11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2022-12-11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611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611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611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8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42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80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46" tIns="45682" rIns="9134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407"/>
            <a:ext cx="5048920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81" y="6250407"/>
            <a:ext cx="504892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407"/>
            <a:ext cx="154910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55" y="2675467"/>
            <a:ext cx="9877777" cy="3450696"/>
          </a:xfrm>
          <a:prstGeom prst="rect">
            <a:avLst/>
          </a:prstGeom>
        </p:spPr>
        <p:txBody>
          <a:bodyPr vert="horz" lIns="91346" tIns="45682" rIns="9134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ctr" defTabSz="913422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29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652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747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782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481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1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8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574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278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3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22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5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66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78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79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91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85050C-C9A2-42E9-AEB3-B6DA305BA239}" type="slidenum">
              <a:rPr kumimoji="1" lang="en-US" altLang="ko-K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823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011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5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5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5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5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5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5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5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5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5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5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606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8" tIns="45674" rIns="9131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xmlns="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644366-9A3B-4ECC-A5E8-625A37F3438B}"/>
              </a:ext>
            </a:extLst>
          </p:cNvPr>
          <p:cNvSpPr txBox="1"/>
          <p:nvPr/>
        </p:nvSpPr>
        <p:spPr>
          <a:xfrm>
            <a:off x="8285627" y="1052739"/>
            <a:ext cx="1841281" cy="1862028"/>
          </a:xfrm>
          <a:prstGeom prst="rect">
            <a:avLst/>
          </a:prstGeom>
          <a:noFill/>
        </p:spPr>
        <p:txBody>
          <a:bodyPr wrap="none" lIns="91396" tIns="45710" rIns="9139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0"/>
            <a:ext cx="12192000" cy="69048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7661" y="228600"/>
            <a:ext cx="2188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난 기다려요</a:t>
            </a:r>
            <a:r>
              <a:rPr lang="en-US" altLang="ko-KR" sz="24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~</a:t>
            </a:r>
            <a:endParaRPr lang="ko-KR" altLang="en-US" sz="2400" b="1" dirty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1876" y="1744286"/>
            <a:ext cx="108164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기다리나요 하얀 눈송이 아니 아니</a:t>
            </a:r>
            <a:endParaRPr lang="en-US" altLang="ko-KR" sz="4800" b="1" dirty="0" smtClean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algn="ctr"/>
            <a:r>
              <a:rPr lang="ko-KR" altLang="en-US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기다리나요 빨간 산타클로스 아니 아니</a:t>
            </a:r>
            <a:r>
              <a:rPr lang="en-US" altLang="ko-KR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/>
            </a:r>
            <a:br>
              <a:rPr lang="en-US" altLang="ko-KR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</a:br>
            <a:r>
              <a:rPr lang="ko-KR" altLang="en-US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기다리나요 멋진 장난감 아니 아니</a:t>
            </a:r>
            <a:endParaRPr lang="en-US" altLang="ko-KR" sz="4800" b="1" dirty="0" smtClean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algn="ctr"/>
            <a:r>
              <a:rPr lang="ko-KR" altLang="en-US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기다려요  아기 예수님을</a:t>
            </a:r>
            <a:endParaRPr lang="en-US" altLang="ko-KR" sz="4800" b="1" dirty="0" smtClean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endParaRPr lang="ko-KR" altLang="en-US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35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0" y="0"/>
            <a:ext cx="12192000" cy="69048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37661" y="228600"/>
            <a:ext cx="2188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난 기다려요</a:t>
            </a:r>
            <a:r>
              <a:rPr lang="en-US" altLang="ko-KR" sz="24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~</a:t>
            </a:r>
            <a:endParaRPr lang="ko-KR" altLang="en-US" sz="2400" b="1" dirty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1875" y="1744286"/>
            <a:ext cx="108164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나를 위해 이 땅에  오신</a:t>
            </a:r>
            <a:r>
              <a:rPr lang="en-US" altLang="ko-KR" sz="4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/>
            </a:r>
            <a:br>
              <a:rPr lang="en-US" altLang="ko-KR" sz="4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</a:br>
            <a:r>
              <a:rPr lang="ko-KR" altLang="en-US" sz="4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하나님의 사랑하는 아들</a:t>
            </a:r>
            <a:r>
              <a:rPr lang="en-US" altLang="ko-KR" sz="4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/>
            </a:r>
            <a:br>
              <a:rPr lang="en-US" altLang="ko-KR" sz="4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</a:br>
            <a:r>
              <a:rPr lang="ko-KR" altLang="en-US" sz="4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기다려요 난 아기 예수님</a:t>
            </a:r>
            <a:r>
              <a:rPr lang="en-US" altLang="ko-KR" sz="4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/>
            </a:r>
            <a:br>
              <a:rPr lang="en-US" altLang="ko-KR" sz="4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</a:br>
            <a:r>
              <a:rPr lang="ko-KR" altLang="en-US" sz="4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내가 가장 사랑하는 분 </a:t>
            </a:r>
            <a:endParaRPr lang="ko-KR" altLang="en-US" sz="4800" b="1" dirty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6304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0"/>
            <a:ext cx="12192000" cy="69048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7661" y="228600"/>
            <a:ext cx="2188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난 기다려요</a:t>
            </a:r>
            <a:r>
              <a:rPr lang="en-US" altLang="ko-KR" sz="24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~</a:t>
            </a:r>
            <a:endParaRPr lang="ko-KR" altLang="en-US" sz="2400" b="1" dirty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1875" y="1744286"/>
            <a:ext cx="108164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나는 기다려요 아기 예수님을</a:t>
            </a:r>
            <a:r>
              <a:rPr lang="en-US" altLang="ko-KR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/>
            </a:r>
            <a:br>
              <a:rPr lang="en-US" altLang="ko-KR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</a:br>
            <a:r>
              <a:rPr lang="ko-KR" altLang="en-US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나를 위해 이 땅에 오신</a:t>
            </a:r>
            <a:endParaRPr lang="en-US" altLang="ko-KR" sz="4800" b="1" dirty="0" smtClean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algn="ctr"/>
            <a:r>
              <a:rPr lang="ko-KR" altLang="en-US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온 세상을 구원하신 왕</a:t>
            </a:r>
            <a:endParaRPr lang="ko-KR" altLang="en-US" sz="4800" b="1" dirty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4776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46" tIns="45682" rIns="91346" bIns="45682" rtlCol="0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altLang="ko-KR" sz="4000" dirty="0">
                <a:latin typeface="HY헤드라인M" pitchFamily="18" charset="-127"/>
                <a:ea typeface="HY헤드라인M" pitchFamily="18" charset="-127"/>
              </a:rPr>
              <a:t>2022</a:t>
            </a:r>
            <a:r>
              <a:rPr lang="ko-KR" altLang="en-US" sz="4000" dirty="0">
                <a:latin typeface="HY헤드라인M" pitchFamily="18" charset="-127"/>
                <a:ea typeface="HY헤드라인M" pitchFamily="18" charset="-127"/>
              </a:rPr>
              <a:t>년  </a:t>
            </a:r>
            <a:r>
              <a:rPr lang="en-US" altLang="ko-KR" sz="4000" dirty="0" smtClean="0">
                <a:latin typeface="HY헤드라인M" pitchFamily="18" charset="-127"/>
                <a:ea typeface="HY헤드라인M" pitchFamily="18" charset="-127"/>
              </a:rPr>
              <a:t>12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lang="en-US" altLang="ko-KR" sz="4000" dirty="0" smtClean="0">
                <a:latin typeface="HY헤드라인M" pitchFamily="18" charset="-127"/>
                <a:ea typeface="HY헤드라인M" pitchFamily="18" charset="-127"/>
              </a:rPr>
              <a:t>11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일    </a:t>
            </a:r>
            <a:r>
              <a:rPr lang="ko-KR" altLang="en-US" sz="4000" dirty="0">
                <a:latin typeface="HY헤드라인M" pitchFamily="18" charset="-127"/>
                <a:ea typeface="HY헤드라인M" pitchFamily="18" charset="-127"/>
              </a:rPr>
              <a:t>어린이 예배</a:t>
            </a:r>
            <a:endParaRPr lang="en-US" altLang="ko-KR" sz="40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75584" y="1885244"/>
            <a:ext cx="11496600" cy="21851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46" tIns="45682" rIns="91346" bIns="45682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8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오늘은 </a:t>
            </a:r>
            <a:r>
              <a:rPr kumimoji="1" lang="ko-KR" altLang="en-US" sz="68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대림 절</a:t>
            </a:r>
            <a:r>
              <a:rPr kumimoji="1" lang="en-US" altLang="ko-KR" sz="68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/>
            </a:r>
            <a:br>
              <a:rPr kumimoji="1" lang="en-US" altLang="ko-KR" sz="68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</a:br>
            <a:r>
              <a:rPr kumimoji="1" lang="ko-KR" altLang="en-US" sz="68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제 세 번 째 </a:t>
            </a:r>
            <a:r>
              <a:rPr kumimoji="1" lang="ko-KR" altLang="en-US" sz="68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주일입니다</a:t>
            </a:r>
            <a:endParaRPr kumimoji="1" lang="en-US" altLang="ko-KR" sz="68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9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무화과 나뭇잎이 마르고</a:t>
            </a:r>
          </a:p>
        </p:txBody>
      </p:sp>
      <p:sp>
        <p:nvSpPr>
          <p:cNvPr id="205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2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000000"/>
                </a:solidFill>
              </a:rPr>
              <a:t>4.</a:t>
            </a:r>
            <a:r>
              <a:rPr lang="ko-KR" altLang="en-US" sz="1100">
                <a:solidFill>
                  <a:srgbClr val="000000"/>
                </a:solidFill>
              </a:rPr>
              <a:t>난 여호와로 즐거워하리</a:t>
            </a:r>
          </a:p>
        </p:txBody>
      </p:sp>
    </p:spTree>
    <p:extLst>
      <p:ext uri="{BB962C8B-B14F-4D97-AF65-F5344CB8AC3E}">
        <p14:creationId xmlns:p14="http://schemas.microsoft.com/office/powerpoint/2010/main" val="1368672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9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무화과 나뭇잎이 마르고</a:t>
            </a:r>
          </a:p>
        </p:txBody>
      </p:sp>
      <p:sp>
        <p:nvSpPr>
          <p:cNvPr id="30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2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000000"/>
                </a:solidFill>
              </a:rPr>
              <a:t>4.</a:t>
            </a:r>
            <a:r>
              <a:rPr lang="ko-KR" altLang="en-US" sz="1100">
                <a:solidFill>
                  <a:srgbClr val="000000"/>
                </a:solidFill>
              </a:rPr>
              <a:t>난 여호와로 즐거워하리</a:t>
            </a:r>
          </a:p>
        </p:txBody>
      </p:sp>
    </p:spTree>
    <p:extLst>
      <p:ext uri="{BB962C8B-B14F-4D97-AF65-F5344CB8AC3E}">
        <p14:creationId xmlns:p14="http://schemas.microsoft.com/office/powerpoint/2010/main" val="410087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-5099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6812"/>
            <a:ext cx="12192000" cy="512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30954" y="396489"/>
            <a:ext cx="7119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7200" b="1" i="1" dirty="0" smtClean="0">
                <a:solidFill>
                  <a:schemeClr val="bg1"/>
                </a:solidFill>
              </a:rPr>
              <a:t>찬양해요</a:t>
            </a:r>
            <a:r>
              <a:rPr lang="en-US" altLang="ko-KR" sz="7200" b="1" i="1" dirty="0" smtClean="0">
                <a:solidFill>
                  <a:schemeClr val="bg1"/>
                </a:solidFill>
              </a:rPr>
              <a:t>~</a:t>
            </a:r>
            <a:endParaRPr lang="ko-KR" altLang="en-US" sz="7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2559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9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무화과 나뭇잎이 마르고</a:t>
            </a:r>
          </a:p>
        </p:txBody>
      </p:sp>
      <p:sp>
        <p:nvSpPr>
          <p:cNvPr id="41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2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000000"/>
                </a:solidFill>
              </a:rPr>
              <a:t>4.</a:t>
            </a:r>
            <a:r>
              <a:rPr lang="ko-KR" altLang="en-US" sz="1100">
                <a:solidFill>
                  <a:srgbClr val="000000"/>
                </a:solidFill>
              </a:rPr>
              <a:t>난 여호와로 즐거워하리</a:t>
            </a:r>
          </a:p>
        </p:txBody>
      </p:sp>
    </p:spTree>
    <p:extLst>
      <p:ext uri="{BB962C8B-B14F-4D97-AF65-F5344CB8AC3E}">
        <p14:creationId xmlns:p14="http://schemas.microsoft.com/office/powerpoint/2010/main" val="2136615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9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000000"/>
                </a:solidFill>
              </a:rPr>
              <a:t>1.</a:t>
            </a:r>
            <a:r>
              <a:rPr lang="ko-KR" altLang="en-US" sz="1100">
                <a:solidFill>
                  <a:srgbClr val="000000"/>
                </a:solidFill>
              </a:rPr>
              <a:t>무화과 나뭇잎이 마르고</a:t>
            </a:r>
          </a:p>
        </p:txBody>
      </p:sp>
      <p:sp>
        <p:nvSpPr>
          <p:cNvPr id="51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2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난 여호와로 즐거워하리</a:t>
            </a:r>
          </a:p>
        </p:txBody>
      </p:sp>
    </p:spTree>
    <p:extLst>
      <p:ext uri="{BB962C8B-B14F-4D97-AF65-F5344CB8AC3E}">
        <p14:creationId xmlns:p14="http://schemas.microsoft.com/office/powerpoint/2010/main" val="18243479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9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000000"/>
                </a:solidFill>
              </a:rPr>
              <a:t>1.</a:t>
            </a:r>
            <a:r>
              <a:rPr lang="ko-KR" altLang="en-US" sz="1100">
                <a:solidFill>
                  <a:srgbClr val="000000"/>
                </a:solidFill>
              </a:rPr>
              <a:t>무화과 나뭇잎이 마르고</a:t>
            </a:r>
          </a:p>
        </p:txBody>
      </p:sp>
      <p:sp>
        <p:nvSpPr>
          <p:cNvPr id="61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2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난 여호와로 즐거워하리</a:t>
            </a:r>
          </a:p>
        </p:txBody>
      </p:sp>
    </p:spTree>
    <p:extLst>
      <p:ext uri="{BB962C8B-B14F-4D97-AF65-F5344CB8AC3E}">
        <p14:creationId xmlns:p14="http://schemas.microsoft.com/office/powerpoint/2010/main" val="22055678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="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27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43226EF-66FB-425B-9636-BE31D758C7EB}"/>
              </a:ext>
            </a:extLst>
          </p:cNvPr>
          <p:cNvSpPr txBox="1"/>
          <p:nvPr/>
        </p:nvSpPr>
        <p:spPr>
          <a:xfrm>
            <a:off x="2279576" y="5006774"/>
            <a:ext cx="7848872" cy="1308030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문성윤 </a:t>
            </a:r>
            <a:r>
              <a:rPr lang="ko-KR" altLang="en-US" sz="79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1091789283"/>
      </p:ext>
    </p:extLst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227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1130E8E-C5E7-4099-AC32-B2FCCD830F10}"/>
              </a:ext>
            </a:extLst>
          </p:cNvPr>
          <p:cNvSpPr txBox="1"/>
          <p:nvPr/>
        </p:nvSpPr>
        <p:spPr>
          <a:xfrm>
            <a:off x="2181702" y="1786500"/>
            <a:ext cx="7848872" cy="3139301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6600" b="1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성경봉독 </a:t>
            </a:r>
            <a:endParaRPr lang="en-US" altLang="ko-KR" sz="66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endParaRPr lang="en-US" altLang="ko-KR" sz="66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r>
              <a:rPr lang="ko-KR" altLang="en-US" sz="6000" b="1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로마서 </a:t>
            </a:r>
            <a:r>
              <a:rPr lang="en-US" altLang="ko-KR" sz="6000" b="1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3:2b</a:t>
            </a:r>
          </a:p>
        </p:txBody>
      </p:sp>
    </p:spTree>
    <p:extLst>
      <p:ext uri="{BB962C8B-B14F-4D97-AF65-F5344CB8AC3E}">
        <p14:creationId xmlns:p14="http://schemas.microsoft.com/office/powerpoint/2010/main" val="2541584656"/>
      </p:ext>
    </p:extLst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739" y="156307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endParaRPr lang="ko-KR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endParaRPr lang="ko-KR" altLang="en-US" sz="65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6487" y="718276"/>
            <a:ext cx="10590511" cy="4062630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r>
              <a:rPr lang="ko-KR" altLang="en-US" sz="6000" b="1" dirty="0">
                <a:solidFill>
                  <a:prstClr val="black"/>
                </a:solidFill>
              </a:rPr>
              <a:t> </a:t>
            </a:r>
            <a:r>
              <a:rPr lang="ko-KR" altLang="en-US" sz="5400" b="1" dirty="0">
                <a:solidFill>
                  <a:prstClr val="black"/>
                </a:solidFill>
              </a:rPr>
              <a:t>성경봉독</a:t>
            </a:r>
            <a:r>
              <a:rPr lang="en-US" altLang="ko-KR" sz="5400" b="1" dirty="0">
                <a:solidFill>
                  <a:prstClr val="black"/>
                </a:solidFill>
              </a:rPr>
              <a:t>-  </a:t>
            </a:r>
            <a:r>
              <a:rPr lang="ko-KR" altLang="en-US" sz="5400" b="1" dirty="0" smtClean="0">
                <a:solidFill>
                  <a:prstClr val="black"/>
                </a:solidFill>
              </a:rPr>
              <a:t>로마서 </a:t>
            </a:r>
            <a:r>
              <a:rPr lang="en-US" altLang="ko-KR" sz="5400" b="1" dirty="0" smtClean="0">
                <a:solidFill>
                  <a:prstClr val="black"/>
                </a:solidFill>
              </a:rPr>
              <a:t>3</a:t>
            </a:r>
            <a:r>
              <a:rPr lang="ko-KR" altLang="en-US" sz="5400" b="1" dirty="0" smtClean="0">
                <a:solidFill>
                  <a:prstClr val="black"/>
                </a:solidFill>
              </a:rPr>
              <a:t>장</a:t>
            </a:r>
            <a:endParaRPr lang="en-US" altLang="ko-KR" sz="5400" b="1" dirty="0">
              <a:solidFill>
                <a:prstClr val="black"/>
              </a:solidFill>
            </a:endParaRPr>
          </a:p>
          <a:p>
            <a:endParaRPr lang="en-US" altLang="ko-KR" sz="5400" b="1" dirty="0" smtClean="0">
              <a:solidFill>
                <a:prstClr val="black"/>
              </a:solidFill>
            </a:endParaRPr>
          </a:p>
          <a:p>
            <a:r>
              <a:rPr lang="en-US" altLang="ko-KR" sz="7200" b="1" dirty="0" smtClean="0">
                <a:solidFill>
                  <a:prstClr val="black"/>
                </a:solidFill>
              </a:rPr>
              <a:t>2b </a:t>
            </a:r>
            <a:r>
              <a:rPr lang="ko-KR" altLang="en-US" sz="7200" b="1" dirty="0" smtClean="0">
                <a:solidFill>
                  <a:prstClr val="black"/>
                </a:solidFill>
              </a:rPr>
              <a:t>우선은 </a:t>
            </a:r>
            <a:r>
              <a:rPr lang="ko-KR" altLang="en-US" sz="7200" b="1" dirty="0">
                <a:solidFill>
                  <a:prstClr val="black"/>
                </a:solidFill>
              </a:rPr>
              <a:t>그들이 하나님의 말씀을 맡았음이니라</a:t>
            </a:r>
            <a:endParaRPr lang="en-US" altLang="ko-KR" sz="7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378628"/>
      </p:ext>
    </p:extLst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17320" y="2850064"/>
            <a:ext cx="7848872" cy="2492970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HY그래픽M"/>
                <a:ea typeface="HY그래픽M"/>
              </a:rPr>
              <a:t>하나님께서 맡기신 </a:t>
            </a:r>
            <a:r>
              <a:rPr lang="ko-KR" altLang="en-US" sz="48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일</a:t>
            </a:r>
            <a:endParaRPr lang="en-US" altLang="ko-KR" sz="4800" b="1" dirty="0" smtClean="0">
              <a:solidFill>
                <a:prstClr val="black"/>
              </a:solidFill>
              <a:latin typeface="HY그래픽M"/>
              <a:ea typeface="HY그래픽M"/>
            </a:endParaRPr>
          </a:p>
          <a:p>
            <a:pPr algn="ctr"/>
            <a:r>
              <a:rPr lang="ko-KR" altLang="en-US" sz="52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52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algn="ctr"/>
            <a:r>
              <a:rPr lang="ko-KR" altLang="en-US" sz="5200" b="1" dirty="0">
                <a:solidFill>
                  <a:prstClr val="black"/>
                </a:solidFill>
                <a:latin typeface="HY그래픽M"/>
                <a:ea typeface="HY그래픽M"/>
              </a:rPr>
              <a:t>지하람 전도사님</a:t>
            </a:r>
          </a:p>
        </p:txBody>
      </p:sp>
    </p:spTree>
    <p:extLst>
      <p:ext uri="{BB962C8B-B14F-4D97-AF65-F5344CB8AC3E}">
        <p14:creationId xmlns:p14="http://schemas.microsoft.com/office/powerpoint/2010/main" val="3588816777"/>
      </p:ext>
    </p:extLst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0"/>
            <a:ext cx="12192000" cy="69048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7661" y="228600"/>
            <a:ext cx="2188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난 기다려요</a:t>
            </a:r>
            <a:r>
              <a:rPr lang="en-US" altLang="ko-KR" sz="24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~</a:t>
            </a:r>
            <a:endParaRPr lang="ko-KR" altLang="en-US" sz="2400" b="1" dirty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1876" y="1744286"/>
            <a:ext cx="108164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기다리나요 하얀 눈송이 아니 아니</a:t>
            </a:r>
            <a:endParaRPr lang="en-US" altLang="ko-KR" sz="4800" b="1" dirty="0" smtClean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algn="ctr"/>
            <a:r>
              <a:rPr lang="ko-KR" altLang="en-US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기다리나요 빨간 산타클로스 아니 아니</a:t>
            </a:r>
            <a:r>
              <a:rPr lang="en-US" altLang="ko-KR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/>
            </a:r>
            <a:br>
              <a:rPr lang="en-US" altLang="ko-KR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</a:br>
            <a:r>
              <a:rPr lang="ko-KR" altLang="en-US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기다리나요 멋진 장난감 아니 아니</a:t>
            </a:r>
            <a:endParaRPr lang="en-US" altLang="ko-KR" sz="4800" b="1" dirty="0" smtClean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algn="ctr"/>
            <a:r>
              <a:rPr lang="ko-KR" altLang="en-US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기다려요  아기 예수님을</a:t>
            </a:r>
            <a:endParaRPr lang="en-US" altLang="ko-KR" sz="4800" b="1" dirty="0" smtClean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endParaRPr lang="ko-KR" altLang="en-US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70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0"/>
            <a:ext cx="12192000" cy="69048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7661" y="228600"/>
            <a:ext cx="2188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난 기다려요</a:t>
            </a:r>
            <a:r>
              <a:rPr lang="en-US" altLang="ko-KR" sz="24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~</a:t>
            </a:r>
            <a:endParaRPr lang="ko-KR" altLang="en-US" sz="2400" b="1" dirty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1875" y="1744286"/>
            <a:ext cx="108164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나를 위해 이 땅에  오신</a:t>
            </a:r>
            <a:r>
              <a:rPr lang="en-US" altLang="ko-KR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/>
            </a:r>
            <a:br>
              <a:rPr lang="en-US" altLang="ko-KR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</a:br>
            <a:r>
              <a:rPr lang="ko-KR" altLang="en-US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하나님의 사랑하는 아들</a:t>
            </a:r>
            <a:r>
              <a:rPr lang="en-US" altLang="ko-KR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/>
            </a:r>
            <a:br>
              <a:rPr lang="en-US" altLang="ko-KR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</a:br>
            <a:r>
              <a:rPr lang="ko-KR" altLang="en-US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기다려요 난 아기 예수님</a:t>
            </a:r>
            <a:r>
              <a:rPr lang="en-US" altLang="ko-KR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/>
            </a:r>
            <a:br>
              <a:rPr lang="en-US" altLang="ko-KR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</a:br>
            <a:r>
              <a:rPr lang="ko-KR" altLang="en-US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내가 가장 사랑하는 분 </a:t>
            </a:r>
            <a:endParaRPr lang="ko-KR" altLang="en-US" sz="4800" b="1" dirty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6802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0"/>
            <a:ext cx="12192000" cy="69048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7661" y="228600"/>
            <a:ext cx="2188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난 기다려요</a:t>
            </a:r>
            <a:r>
              <a:rPr lang="en-US" altLang="ko-KR" sz="24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~</a:t>
            </a:r>
            <a:endParaRPr lang="ko-KR" altLang="en-US" sz="2400" b="1" dirty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1875" y="1744286"/>
            <a:ext cx="108164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나는 기다려요 아기 예수님을</a:t>
            </a:r>
            <a:r>
              <a:rPr lang="en-US" altLang="ko-KR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/>
            </a:r>
            <a:br>
              <a:rPr lang="en-US" altLang="ko-KR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</a:br>
            <a:r>
              <a:rPr lang="ko-KR" altLang="en-US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나를 위해 이 땅에 오신</a:t>
            </a:r>
            <a:endParaRPr lang="en-US" altLang="ko-KR" sz="4800" b="1" dirty="0" smtClean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algn="ctr"/>
            <a:r>
              <a:rPr lang="ko-KR" altLang="en-US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온 세상을 구원하신 왕</a:t>
            </a:r>
            <a:endParaRPr lang="ko-KR" altLang="en-US" sz="4800" b="1" dirty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1110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67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49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18"/>
            <a:ext cx="12192000" cy="4708945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/>
            <a:r>
              <a:rPr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옆에 있는 친구와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8519255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="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D0C047C-6FB5-44F7-BF50-46DBCBF8508C}"/>
              </a:ext>
            </a:extLst>
          </p:cNvPr>
          <p:cNvSpPr txBox="1"/>
          <p:nvPr/>
        </p:nvSpPr>
        <p:spPr>
          <a:xfrm>
            <a:off x="2639616" y="5006783"/>
            <a:ext cx="7848872" cy="1308030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900" b="1" dirty="0" err="1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이정원</a:t>
            </a:r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r>
              <a:rPr lang="ko-KR" altLang="en-US" sz="79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39932093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4E0C5DDF-9760-4958-B3E7-7CC7D6BF547B}"/>
              </a:ext>
            </a:extLst>
          </p:cNvPr>
          <p:cNvSpPr/>
          <p:nvPr/>
        </p:nvSpPr>
        <p:spPr>
          <a:xfrm>
            <a:off x="10681595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-820" y="-27365"/>
            <a:ext cx="12192000" cy="6624717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27448" y="163177"/>
            <a:ext cx="9144000" cy="836615"/>
          </a:xfrm>
        </p:spPr>
        <p:txBody>
          <a:bodyPr vert="horz" lIns="808906" tIns="45674" rIns="91318" bIns="45674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700" b="1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7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479376" y="1268675"/>
            <a:ext cx="11233248" cy="503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t"/>
          <a:lstStyle/>
          <a:p>
            <a:pPr marL="536575" indent="-536575">
              <a:lnSpc>
                <a:spcPct val="150000"/>
              </a:lnSpc>
              <a:buFontTx/>
              <a:buAutoNum type="arabicPeriod"/>
            </a:pP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주님의 </a:t>
            </a:r>
            <a:r>
              <a:rPr lang="ko-KR" altLang="en-US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축복과</a:t>
            </a: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은혜가 우리 모두에게 </a:t>
            </a:r>
            <a:r>
              <a:rPr lang="ko-KR" altLang="en-US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가득하기를 기도합니다 </a:t>
            </a:r>
            <a:endParaRPr lang="en-US" altLang="ko-KR" sz="3200" b="1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tabLst>
                <a:tab pos="10048875" algn="l"/>
              </a:tabLst>
            </a:pP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예배 후 성탄 전야제 공연 준비 있습니다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5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  (1,2,3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학년</a:t>
            </a: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멋진 마음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4,5,6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학년 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저기 저 별이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>
              <a:lnSpc>
                <a:spcPct val="15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다음주 </a:t>
            </a:r>
            <a:r>
              <a:rPr lang="ko-KR" altLang="en-US" sz="3200" b="1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대림절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촛불점화 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3200" b="1" dirty="0" err="1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한유은</a:t>
            </a: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박시우</a:t>
            </a: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3200" b="1" dirty="0" err="1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허지유</a:t>
            </a: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이예준</a:t>
            </a:r>
            <a:endParaRPr lang="en-US" altLang="ko-KR" sz="3200" b="1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spcBef>
                <a:spcPts val="500"/>
              </a:spcBef>
            </a:pP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다음주는 졸업예배이며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예배위원은 사회 조남주 선생님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</a:p>
          <a:p>
            <a:pPr>
              <a:lnSpc>
                <a:spcPct val="150000"/>
              </a:lnSpc>
              <a:spcBef>
                <a:spcPts val="500"/>
              </a:spcBef>
            </a:pP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대표기도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김태</a:t>
            </a:r>
            <a:r>
              <a:rPr lang="ko-KR" altLang="en-US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훈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어린이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헌금기도 전이엘 어린이 입니다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50000"/>
              </a:lnSpc>
              <a:spcBef>
                <a:spcPts val="500"/>
              </a:spcBef>
            </a:pPr>
            <a:endParaRPr lang="en-US" altLang="ko-KR" sz="3200" b="1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4310869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337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xmlns="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4700" b="1" dirty="0" err="1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대림절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촛불점화 담당</a:t>
            </a:r>
            <a:endParaRPr kumimoji="0" lang="en-US" altLang="ko-KR" sz="47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967239"/>
              </p:ext>
            </p:extLst>
          </p:nvPr>
        </p:nvGraphicFramePr>
        <p:xfrm>
          <a:off x="1415817" y="2262935"/>
          <a:ext cx="9361040" cy="3858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8431"/>
                <a:gridCol w="1501541"/>
                <a:gridCol w="4761068"/>
              </a:tblGrid>
              <a:tr h="77174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날짜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명수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89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이름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7174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11</a:t>
                      </a:r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27</a:t>
                      </a:r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일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en-US" altLang="ko-KR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kumimoji="0" lang="ko-KR" alt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명</a:t>
                      </a:r>
                      <a:endParaRPr kumimoji="0" lang="en-US" altLang="ko-KR" sz="28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89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현하영</a:t>
                      </a:r>
                      <a:endParaRPr kumimoji="0" lang="en-US" altLang="ko-KR" sz="24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174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12</a:t>
                      </a:r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일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명</a:t>
                      </a:r>
                      <a:endParaRPr lang="ko-KR" alt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24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이예인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신민하</a:t>
                      </a:r>
                      <a:endParaRPr lang="ko-KR" altLang="en-US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174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12</a:t>
                      </a:r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11</a:t>
                      </a:r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일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명</a:t>
                      </a:r>
                      <a:endParaRPr lang="ko-KR" alt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24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신제하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4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이정원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장서원</a:t>
                      </a:r>
                      <a:endParaRPr lang="ko-KR" altLang="en-US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174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12</a:t>
                      </a:r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18</a:t>
                      </a:r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일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lang="ko-KR" alt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명</a:t>
                      </a:r>
                      <a:endParaRPr lang="ko-KR" alt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24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한유은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박시우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4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허지유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이예준</a:t>
                      </a:r>
                      <a:endParaRPr lang="ko-KR" altLang="en-US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591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8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34" tIns="45678" rIns="9133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46A791-52CE-4599-9E23-3FE6D5C26AFA}"/>
              </a:ext>
            </a:extLst>
          </p:cNvPr>
          <p:cNvSpPr txBox="1"/>
          <p:nvPr/>
        </p:nvSpPr>
        <p:spPr>
          <a:xfrm>
            <a:off x="8616281" y="611260"/>
            <a:ext cx="3575720" cy="5632299"/>
          </a:xfrm>
          <a:prstGeom prst="rect">
            <a:avLst/>
          </a:prstGeom>
          <a:noFill/>
        </p:spPr>
        <p:txBody>
          <a:bodyPr wrap="square" lIns="91410" tIns="45714" rIns="9141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67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49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11"/>
            <a:ext cx="12192000" cy="5863107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나를 사랑하시는 주님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너를 사랑하시는 주님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매일 매일 우리 안에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주님의 사랑 기쁨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55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527485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9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무화과 나뭇잎이 마르고</a:t>
            </a:r>
          </a:p>
        </p:txBody>
      </p:sp>
      <p:sp>
        <p:nvSpPr>
          <p:cNvPr id="205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2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000000"/>
                </a:solidFill>
              </a:rPr>
              <a:t>4.</a:t>
            </a:r>
            <a:r>
              <a:rPr lang="ko-KR" altLang="en-US" sz="1100">
                <a:solidFill>
                  <a:srgbClr val="000000"/>
                </a:solidFill>
              </a:rPr>
              <a:t>난 여호와로 즐거워하리</a:t>
            </a:r>
          </a:p>
        </p:txBody>
      </p:sp>
    </p:spTree>
    <p:extLst>
      <p:ext uri="{BB962C8B-B14F-4D97-AF65-F5344CB8AC3E}">
        <p14:creationId xmlns:p14="http://schemas.microsoft.com/office/powerpoint/2010/main" val="1139336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9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무화과 나뭇잎이 마르고</a:t>
            </a:r>
          </a:p>
        </p:txBody>
      </p:sp>
      <p:sp>
        <p:nvSpPr>
          <p:cNvPr id="30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2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000000"/>
                </a:solidFill>
              </a:rPr>
              <a:t>4.</a:t>
            </a:r>
            <a:r>
              <a:rPr lang="ko-KR" altLang="en-US" sz="1100">
                <a:solidFill>
                  <a:srgbClr val="000000"/>
                </a:solidFill>
              </a:rPr>
              <a:t>난 여호와로 즐거워하리</a:t>
            </a:r>
          </a:p>
        </p:txBody>
      </p:sp>
    </p:spTree>
    <p:extLst>
      <p:ext uri="{BB962C8B-B14F-4D97-AF65-F5344CB8AC3E}">
        <p14:creationId xmlns:p14="http://schemas.microsoft.com/office/powerpoint/2010/main" val="2424655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9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무화과 나뭇잎이 마르고</a:t>
            </a:r>
          </a:p>
        </p:txBody>
      </p:sp>
      <p:sp>
        <p:nvSpPr>
          <p:cNvPr id="41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2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000000"/>
                </a:solidFill>
              </a:rPr>
              <a:t>4.</a:t>
            </a:r>
            <a:r>
              <a:rPr lang="ko-KR" altLang="en-US" sz="1100">
                <a:solidFill>
                  <a:srgbClr val="000000"/>
                </a:solidFill>
              </a:rPr>
              <a:t>난 여호와로 즐거워하리</a:t>
            </a:r>
          </a:p>
        </p:txBody>
      </p:sp>
    </p:spTree>
    <p:extLst>
      <p:ext uri="{BB962C8B-B14F-4D97-AF65-F5344CB8AC3E}">
        <p14:creationId xmlns:p14="http://schemas.microsoft.com/office/powerpoint/2010/main" val="4113604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9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000000"/>
                </a:solidFill>
              </a:rPr>
              <a:t>1.</a:t>
            </a:r>
            <a:r>
              <a:rPr lang="ko-KR" altLang="en-US" sz="1100">
                <a:solidFill>
                  <a:srgbClr val="000000"/>
                </a:solidFill>
              </a:rPr>
              <a:t>무화과 나뭇잎이 마르고</a:t>
            </a:r>
          </a:p>
        </p:txBody>
      </p:sp>
      <p:sp>
        <p:nvSpPr>
          <p:cNvPr id="51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2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난 여호와로 즐거워하리</a:t>
            </a:r>
          </a:p>
        </p:txBody>
      </p:sp>
    </p:spTree>
    <p:extLst>
      <p:ext uri="{BB962C8B-B14F-4D97-AF65-F5344CB8AC3E}">
        <p14:creationId xmlns:p14="http://schemas.microsoft.com/office/powerpoint/2010/main" val="1477627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9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000000"/>
                </a:solidFill>
              </a:rPr>
              <a:t>1.</a:t>
            </a:r>
            <a:r>
              <a:rPr lang="ko-KR" altLang="en-US" sz="1100">
                <a:solidFill>
                  <a:srgbClr val="000000"/>
                </a:solidFill>
              </a:rPr>
              <a:t>무화과 나뭇잎이 마르고</a:t>
            </a:r>
          </a:p>
        </p:txBody>
      </p:sp>
      <p:sp>
        <p:nvSpPr>
          <p:cNvPr id="61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2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난 여호와로 즐거워하리</a:t>
            </a:r>
          </a:p>
        </p:txBody>
      </p:sp>
    </p:spTree>
    <p:extLst>
      <p:ext uri="{BB962C8B-B14F-4D97-AF65-F5344CB8AC3E}">
        <p14:creationId xmlns:p14="http://schemas.microsoft.com/office/powerpoint/2010/main" val="3864224615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316F0BEBFAA1EF43A5F747C876E5B158" ma:contentTypeVersion="14" ma:contentTypeDescription="새 문서를 만듭니다." ma:contentTypeScope="" ma:versionID="ddf4232f471ee197a807e1827f03abd3">
  <xsd:schema xmlns:xsd="http://www.w3.org/2001/XMLSchema" xmlns:xs="http://www.w3.org/2001/XMLSchema" xmlns:p="http://schemas.microsoft.com/office/2006/metadata/properties" xmlns:ns3="b1542b66-be90-4ea2-9bb2-b25b806b2984" xmlns:ns4="20f6cbf1-5f90-4908-b26f-e717de893987" targetNamespace="http://schemas.microsoft.com/office/2006/metadata/properties" ma:root="true" ma:fieldsID="230f701c59dc83fd1bd14be9587e7c48" ns3:_="" ns4:_="">
    <xsd:import namespace="b1542b66-be90-4ea2-9bb2-b25b806b2984"/>
    <xsd:import namespace="20f6cbf1-5f90-4908-b26f-e717de89398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542b66-be90-4ea2-9bb2-b25b806b29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f6cbf1-5f90-4908-b26f-e717de89398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힌트 해시 공유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2499232-152A-4918-B179-3E2609D5AD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542b66-be90-4ea2-9bb2-b25b806b2984"/>
    <ds:schemaRef ds:uri="20f6cbf1-5f90-4908-b26f-e717de8939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4D61BCC-B2F9-40E4-AAFE-93044638304F}">
  <ds:schemaRefs>
    <ds:schemaRef ds:uri="b1542b66-be90-4ea2-9bb2-b25b806b2984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20f6cbf1-5f90-4908-b26f-e717de893987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7B401C98-82FB-47FE-94A0-1325B56CC1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1452</TotalTime>
  <Words>536</Words>
  <Application>Microsoft Office PowerPoint</Application>
  <PresentationFormat>사용자 지정</PresentationFormat>
  <Paragraphs>166</Paragraphs>
  <Slides>37</Slides>
  <Notes>16</Notes>
  <HiddenSlides>0</HiddenSlides>
  <MMClips>0</MMClips>
  <ScaleCrop>false</ScaleCrop>
  <HeadingPairs>
    <vt:vector size="4" baseType="variant">
      <vt:variant>
        <vt:lpstr>테마</vt:lpstr>
      </vt:variant>
      <vt:variant>
        <vt:i4>6</vt:i4>
      </vt:variant>
      <vt:variant>
        <vt:lpstr>슬라이드 제목</vt:lpstr>
      </vt:variant>
      <vt:variant>
        <vt:i4>37</vt:i4>
      </vt:variant>
    </vt:vector>
  </HeadingPairs>
  <TitlesOfParts>
    <vt:vector size="43" baseType="lpstr">
      <vt:lpstr>Office 테마</vt:lpstr>
      <vt:lpstr>7_Office 테마</vt:lpstr>
      <vt:lpstr>1_Office 테마</vt:lpstr>
      <vt:lpstr>2_파형</vt:lpstr>
      <vt:lpstr>기본 디자인</vt:lpstr>
      <vt:lpstr>2_Office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광  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SEC</cp:lastModifiedBy>
  <cp:revision>59</cp:revision>
  <dcterms:created xsi:type="dcterms:W3CDTF">2022-06-11T10:00:30Z</dcterms:created>
  <dcterms:modified xsi:type="dcterms:W3CDTF">2022-12-10T15:05:05Z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0x010100316F0BEBFAA1EF43A5F747C876E5B158</vt:lpwstr>
  </property>
</Properties>
</file>