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801" r:id="rId6"/>
    <p:sldMasterId id="2147483917" r:id="rId7"/>
    <p:sldMasterId id="2147484007" r:id="rId8"/>
    <p:sldMasterId id="2147484020" r:id="rId9"/>
    <p:sldMasterId id="2147484033" r:id="rId10"/>
    <p:sldMasterId id="2147484046" r:id="rId11"/>
  </p:sldMasterIdLst>
  <p:notesMasterIdLst>
    <p:notesMasterId r:id="rId39"/>
  </p:notesMasterIdLst>
  <p:sldIdLst>
    <p:sldId id="1998" r:id="rId12"/>
    <p:sldId id="2660" r:id="rId13"/>
    <p:sldId id="2585" r:id="rId14"/>
    <p:sldId id="2586" r:id="rId15"/>
    <p:sldId id="2723" r:id="rId16"/>
    <p:sldId id="2724" r:id="rId17"/>
    <p:sldId id="2725" r:id="rId18"/>
    <p:sldId id="2726" r:id="rId19"/>
    <p:sldId id="2614" r:id="rId20"/>
    <p:sldId id="2547" r:id="rId21"/>
    <p:sldId id="2548" r:id="rId22"/>
    <p:sldId id="2549" r:id="rId23"/>
    <p:sldId id="2550" r:id="rId24"/>
    <p:sldId id="2727" r:id="rId25"/>
    <p:sldId id="2728" r:id="rId26"/>
    <p:sldId id="2445" r:id="rId27"/>
    <p:sldId id="2553" r:id="rId28"/>
    <p:sldId id="2634" r:id="rId29"/>
    <p:sldId id="2312" r:id="rId30"/>
    <p:sldId id="2729" r:id="rId31"/>
    <p:sldId id="2730" r:id="rId32"/>
    <p:sldId id="2315" r:id="rId33"/>
    <p:sldId id="2641" r:id="rId34"/>
    <p:sldId id="1932" r:id="rId35"/>
    <p:sldId id="1933" r:id="rId36"/>
    <p:sldId id="1934" r:id="rId37"/>
    <p:sldId id="2363" r:id="rId3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E1FE2A-B5D2-4E6C-81A6-018B8DD7E524}" v="24" dt="2022-11-19T05:40:06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87" autoAdjust="0"/>
  </p:normalViewPr>
  <p:slideViewPr>
    <p:cSldViewPr snapToGrid="0">
      <p:cViewPr>
        <p:scale>
          <a:sx n="117" d="100"/>
          <a:sy n="117" d="100"/>
        </p:scale>
        <p:origin x="-354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6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2023-02-04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2023-02-04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2023-02-04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2023-02-04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741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2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2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8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3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2023-02-04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2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8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937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937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95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1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3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66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42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5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69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22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7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2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5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2023-02-04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3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0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3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32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3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0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3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30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26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5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96" y="4203682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378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31" y="4074457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646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02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82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02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82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2023-02-04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82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93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2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96" y="338767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55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612621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5394080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08185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904849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802064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5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2023-02-04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7484748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6002271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895025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5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430889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2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3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766106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0857095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9568045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3962328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8662428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739816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2023-02-04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5037671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8314204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0718918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6308307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2490257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1680306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0621157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3788372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7670387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74183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2023-02-04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65142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288355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215875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2280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42204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966869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88356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5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11796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2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3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57695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09606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1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2023-02-04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742590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953650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841698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391254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095710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964682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960339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42587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89723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3970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1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2023-02-04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78645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066092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12308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2023-02-04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4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649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649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649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18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445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07" y="6250445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445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2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4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23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  <p:sldLayoutId id="2147484045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370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17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0337998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6096996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김현서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181703" y="1786512"/>
            <a:ext cx="7848872" cy="3046968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66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6000" b="1" dirty="0" err="1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에스더</a:t>
            </a:r>
            <a:r>
              <a:rPr lang="ko-KR" altLang="en-US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2</a:t>
            </a:r>
            <a:r>
              <a:rPr lang="ko-KR" altLang="en-US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17</a:t>
            </a:r>
            <a:r>
              <a:rPr lang="ko-KR" altLang="en-US" sz="6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6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6513" y="718276"/>
            <a:ext cx="10590511" cy="4862849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</a:t>
            </a:r>
            <a:r>
              <a:rPr lang="ko-KR" altLang="en-US" sz="5400" b="1" dirty="0">
                <a:solidFill>
                  <a:prstClr val="black"/>
                </a:solidFill>
              </a:rPr>
              <a:t>성경봉독</a:t>
            </a:r>
            <a:r>
              <a:rPr lang="en-US" altLang="ko-KR" sz="5400" b="1" dirty="0">
                <a:solidFill>
                  <a:prstClr val="black"/>
                </a:solidFill>
              </a:rPr>
              <a:t>-  </a:t>
            </a:r>
            <a:r>
              <a:rPr lang="ko-KR" altLang="en-US" sz="5400" b="1" dirty="0" err="1" smtClean="0">
                <a:solidFill>
                  <a:prstClr val="black"/>
                </a:solidFill>
              </a:rPr>
              <a:t>에스더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 </a:t>
            </a:r>
            <a:r>
              <a:rPr lang="en-US" altLang="ko-KR" sz="5400" b="1" dirty="0" smtClean="0">
                <a:solidFill>
                  <a:prstClr val="black"/>
                </a:solidFill>
              </a:rPr>
              <a:t>2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장</a:t>
            </a:r>
            <a:endParaRPr lang="en-US" altLang="ko-KR" sz="5400" b="1" dirty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17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왕이 모든 여자보다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에스더를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더 사랑하므로 그가 모든 처녀보다 왕 앞에 더 은총을 얻은 지라 왕이 그의 머리에 관을 씌우고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와스디를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대신하여 왕후로 삼은 후에</a:t>
            </a:r>
            <a:endParaRPr lang="ko-KR" altLang="en-US" sz="5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7862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7320" y="2850066"/>
            <a:ext cx="7848872" cy="249297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전 국민 </a:t>
            </a:r>
            <a:r>
              <a:rPr lang="ko-KR" altLang="en-US" sz="5200" b="1" dirty="0" smtClean="0">
                <a:solidFill>
                  <a:schemeClr val="tx2"/>
                </a:solidFill>
                <a:latin typeface="HY그래픽M"/>
                <a:ea typeface="HY그래픽M"/>
              </a:rPr>
              <a:t>오디션</a:t>
            </a:r>
            <a:endParaRPr lang="en-US" altLang="ko-KR" sz="5200" b="1" dirty="0" smtClean="0">
              <a:solidFill>
                <a:schemeClr val="tx2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332622"/>
            <a:ext cx="12192000" cy="1323403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8817" y="739471"/>
            <a:ext cx="6130456" cy="110799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ko-KR" altLang="en-US" sz="6600" b="1" i="1" dirty="0"/>
              <a:t>찬양해요</a:t>
            </a:r>
            <a:r>
              <a:rPr lang="en-US" altLang="ko-KR" sz="6600" b="1" i="1" dirty="0"/>
              <a:t>~</a:t>
            </a:r>
            <a:endParaRPr lang="ko-KR" altLang="en-US" sz="6600" b="1" i="1" dirty="0"/>
          </a:p>
        </p:txBody>
      </p:sp>
    </p:spTree>
    <p:extLst>
      <p:ext uri="{BB962C8B-B14F-4D97-AF65-F5344CB8AC3E}">
        <p14:creationId xmlns:p14="http://schemas.microsoft.com/office/powerpoint/2010/main" val="83888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7122357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7784190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err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한유은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621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292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105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87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56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851925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105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87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49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527485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655212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8262507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9994118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4499769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2023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5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75584" y="1885280"/>
            <a:ext cx="11496600" cy="21851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주현 절 후</a:t>
            </a:r>
            <a:r>
              <a:rPr kumimoji="1" lang="en-US" altLang="ko-KR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/>
            </a:r>
            <a:br>
              <a:rPr kumimoji="1" lang="en-US" altLang="ko-KR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kumimoji="1" lang="ko-KR" altLang="en-US" sz="68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다섯 </a:t>
            </a: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번 째 주일입니다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4" ma:contentTypeDescription="새 문서를 만듭니다." ma:contentTypeScope="" ma:versionID="ddf4232f471ee197a807e1827f03abd3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230f701c59dc83fd1bd14be9587e7c48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B401C98-82FB-47FE-94A0-1325B56CC1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499232-152A-4918-B179-3E2609D5AD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D61BCC-B2F9-40E4-AAFE-93044638304F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b1542b66-be90-4ea2-9bb2-b25b806b2984"/>
    <ds:schemaRef ds:uri="http://purl.org/dc/elements/1.1/"/>
    <ds:schemaRef ds:uri="http://schemas.microsoft.com/office/2006/metadata/properties"/>
    <ds:schemaRef ds:uri="20f6cbf1-5f90-4908-b26f-e717de89398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1811</TotalTime>
  <Words>275</Words>
  <Application>Microsoft Office PowerPoint</Application>
  <PresentationFormat>사용자 지정</PresentationFormat>
  <Paragraphs>100</Paragraphs>
  <Slides>27</Slides>
  <Notes>13</Notes>
  <HiddenSlides>0</HiddenSlides>
  <MMClips>0</MMClips>
  <ScaleCrop>false</ScaleCrop>
  <HeadingPairs>
    <vt:vector size="4" baseType="variant">
      <vt:variant>
        <vt:lpstr>테마</vt:lpstr>
      </vt:variant>
      <vt:variant>
        <vt:i4>8</vt:i4>
      </vt:variant>
      <vt:variant>
        <vt:lpstr>슬라이드 제목</vt:lpstr>
      </vt:variant>
      <vt:variant>
        <vt:i4>27</vt:i4>
      </vt:variant>
    </vt:vector>
  </HeadingPairs>
  <TitlesOfParts>
    <vt:vector size="35" baseType="lpstr">
      <vt:lpstr>Office 테마</vt:lpstr>
      <vt:lpstr>7_Office 테마</vt:lpstr>
      <vt:lpstr>1_Office 테마</vt:lpstr>
      <vt:lpstr>2_파형</vt:lpstr>
      <vt:lpstr>White</vt:lpstr>
      <vt:lpstr>1_White</vt:lpstr>
      <vt:lpstr>2_White</vt:lpstr>
      <vt:lpstr>3_White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USER</cp:lastModifiedBy>
  <cp:revision>66</cp:revision>
  <dcterms:created xsi:type="dcterms:W3CDTF">2022-06-11T10:00:30Z</dcterms:created>
  <dcterms:modified xsi:type="dcterms:W3CDTF">2023-02-04T08:19:30Z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