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527" r:id="rId8"/>
    <p:sldMasterId id="2147484575" r:id="rId9"/>
    <p:sldMasterId id="2147484623" r:id="rId10"/>
    <p:sldMasterId id="2147484647" r:id="rId11"/>
    <p:sldMasterId id="2147484672" r:id="rId12"/>
    <p:sldMasterId id="2147484684" r:id="rId13"/>
    <p:sldMasterId id="2147484696" r:id="rId14"/>
  </p:sldMasterIdLst>
  <p:notesMasterIdLst>
    <p:notesMasterId r:id="rId61"/>
  </p:notesMasterIdLst>
  <p:sldIdLst>
    <p:sldId id="1998" r:id="rId15"/>
    <p:sldId id="2159" r:id="rId16"/>
    <p:sldId id="2193" r:id="rId17"/>
    <p:sldId id="2194" r:id="rId18"/>
    <p:sldId id="2197" r:id="rId19"/>
    <p:sldId id="2198" r:id="rId20"/>
    <p:sldId id="2168" r:id="rId21"/>
    <p:sldId id="2169" r:id="rId22"/>
    <p:sldId id="2170" r:id="rId23"/>
    <p:sldId id="2171" r:id="rId24"/>
    <p:sldId id="2172" r:id="rId25"/>
    <p:sldId id="2173" r:id="rId26"/>
    <p:sldId id="2174" r:id="rId27"/>
    <p:sldId id="2175" r:id="rId28"/>
    <p:sldId id="2176" r:id="rId29"/>
    <p:sldId id="2177" r:id="rId30"/>
    <p:sldId id="2178" r:id="rId31"/>
    <p:sldId id="2180" r:id="rId32"/>
    <p:sldId id="2181" r:id="rId33"/>
    <p:sldId id="2182" r:id="rId34"/>
    <p:sldId id="2183" r:id="rId35"/>
    <p:sldId id="2062" r:id="rId36"/>
    <p:sldId id="1916" r:id="rId37"/>
    <p:sldId id="1917" r:id="rId38"/>
    <p:sldId id="1918" r:id="rId39"/>
    <p:sldId id="1919" r:id="rId40"/>
    <p:sldId id="2184" r:id="rId41"/>
    <p:sldId id="2185" r:id="rId42"/>
    <p:sldId id="2186" r:id="rId43"/>
    <p:sldId id="2187" r:id="rId44"/>
    <p:sldId id="2188" r:id="rId45"/>
    <p:sldId id="2189" r:id="rId46"/>
    <p:sldId id="2190" r:id="rId47"/>
    <p:sldId id="2003" r:id="rId48"/>
    <p:sldId id="2005" r:id="rId49"/>
    <p:sldId id="2083" r:id="rId50"/>
    <p:sldId id="2144" r:id="rId51"/>
    <p:sldId id="2150" r:id="rId52"/>
    <p:sldId id="2151" r:id="rId53"/>
    <p:sldId id="2004" r:id="rId54"/>
    <p:sldId id="2006" r:id="rId55"/>
    <p:sldId id="1125" r:id="rId56"/>
    <p:sldId id="1932" r:id="rId57"/>
    <p:sldId id="1933" r:id="rId58"/>
    <p:sldId id="1934" r:id="rId59"/>
    <p:sldId id="1996" r:id="rId60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99E0FF"/>
    <a:srgbClr val="ACD160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C1D0-3129-4D21-878A-A5627534DD7A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022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2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38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2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55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38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5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9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85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22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1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95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29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7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16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06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47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43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60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62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05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31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4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4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4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5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2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4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8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9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3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2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2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1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8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3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1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1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6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6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3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6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7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2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7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6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9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5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29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8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1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1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62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2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4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04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7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8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6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28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2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35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4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0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86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6" y="6250286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85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9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168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A75002-7A25-4CD4-8043-DC77D58346BB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2021-05-07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5DD2C-5D8C-4CC1-B3A4-C77590BC4F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312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05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61" y="6250305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304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6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6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6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265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1" y="6250265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4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4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74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8" y="6250274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73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1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62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0" y="6250262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1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3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94C8AF-6308-46D5-86A0-AA703B23729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E5E5D8-B648-4374-8C33-1A777A5108E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333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80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44" y="1052736"/>
            <a:ext cx="184054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1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우리 지금 성령님을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환영합니다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내 맘에 지금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찾아오셔서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말씀해 주세요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5576" y="457200"/>
            <a:ext cx="451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성령님 환영합니다</a:t>
            </a:r>
            <a:r>
              <a:rPr kumimoji="0" lang="en-US" altLang="ko-KR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!</a:t>
            </a:r>
            <a:endParaRPr kumimoji="0" lang="ko-KR" altLang="en-US" sz="2800" dirty="0" smtClean="0">
              <a:solidFill>
                <a:srgbClr val="0070C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9733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보혈 덮으사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깨끗하게 하시고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성령님의 능력으로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새롭게 하소서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3830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0132" y="692699"/>
            <a:ext cx="710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찬양해요</a:t>
            </a:r>
            <a:r>
              <a:rPr kumimoji="0" lang="en-US" altLang="ko-KR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  <a:endParaRPr kumimoji="0" lang="ko-KR" altLang="en-US" sz="88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4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 내 손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잡아 주세요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눈을 들어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하늘을 바라 봅니다</a:t>
            </a:r>
          </a:p>
        </p:txBody>
      </p:sp>
    </p:spTree>
    <p:extLst>
      <p:ext uri="{BB962C8B-B14F-4D97-AF65-F5344CB8AC3E}">
        <p14:creationId xmlns:p14="http://schemas.microsoft.com/office/powerpoint/2010/main" val="86908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환한 미소로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나를 안으사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빛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비추게 하소서</a:t>
            </a:r>
          </a:p>
        </p:txBody>
      </p:sp>
    </p:spTree>
    <p:extLst>
      <p:ext uri="{BB962C8B-B14F-4D97-AF65-F5344CB8AC3E}">
        <p14:creationId xmlns:p14="http://schemas.microsoft.com/office/powerpoint/2010/main" val="345861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39416" y="3141908"/>
            <a:ext cx="10513168" cy="1107921"/>
          </a:xfrm>
          <a:prstGeom prst="rect">
            <a:avLst/>
          </a:prstGeom>
          <a:noFill/>
        </p:spPr>
        <p:txBody>
          <a:bodyPr wrap="square" lIns="91364" tIns="45683" rIns="91364" bIns="45683">
            <a:spAutoFit/>
          </a:bodyPr>
          <a:lstStyle/>
          <a:p>
            <a:pPr algn="ctr"/>
            <a:r>
              <a:rPr lang="ko-KR" altLang="en-US" sz="66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어버이 주일입니다</a:t>
            </a:r>
            <a:endParaRPr lang="en-US" altLang="ko-KR" sz="66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2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"/>
            <a:ext cx="9937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10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5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6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0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14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171564" y="5006710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err="1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채정례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71564" y="177291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171564" y="3113600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101565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3631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663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77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5917930" y="2630163"/>
            <a:ext cx="356166" cy="7232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en-US" altLang="ko-KR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!</a:t>
            </a:r>
            <a:endParaRPr lang="ko-KR" altLang="en-US" sz="41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190198669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좋은 것으로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아름다운 것으로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채워주시는 아버지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 분께 나아갑니다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057" y="5663100"/>
            <a:ext cx="819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어린이 교회 헌금계좌 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352-1051-047-33</a:t>
            </a:r>
          </a:p>
          <a:p>
            <a:pPr algn="ctr"/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농협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ko-KR" altLang="en-US" sz="3600" b="1" dirty="0" err="1">
                <a:solidFill>
                  <a:srgbClr val="1F497D">
                    <a:lumMod val="75000"/>
                  </a:srgbClr>
                </a:solidFill>
              </a:rPr>
              <a:t>채정례</a:t>
            </a:r>
            <a:endParaRPr lang="ko-KR" alt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4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19676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언제나 내 곁에서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나의 기도 들어주시는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아버지  내 아버지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81" y="5296215"/>
            <a:ext cx="850423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2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10225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0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14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171564" y="5006710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이윤영 선생님</a:t>
            </a:r>
            <a:endParaRPr lang="ko-KR" altLang="en-US" sz="80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42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03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56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56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56" y="4941990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01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1" y="0"/>
            <a:ext cx="1015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4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0"/>
            <a:ext cx="9793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7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3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10783</TotalTime>
  <Words>302</Words>
  <Application>Microsoft Office PowerPoint</Application>
  <PresentationFormat>사용자 지정</PresentationFormat>
  <Paragraphs>123</Paragraphs>
  <Slides>46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46</vt:i4>
      </vt:variant>
    </vt:vector>
  </HeadingPairs>
  <TitlesOfParts>
    <vt:vector size="57" baseType="lpstr">
      <vt:lpstr>파형</vt:lpstr>
      <vt:lpstr>1_파형</vt:lpstr>
      <vt:lpstr>2_Office 테마</vt:lpstr>
      <vt:lpstr>Office 테마</vt:lpstr>
      <vt:lpstr>2_파형</vt:lpstr>
      <vt:lpstr>4_파형</vt:lpstr>
      <vt:lpstr>3_파형</vt:lpstr>
      <vt:lpstr>1_Office 테마</vt:lpstr>
      <vt:lpstr>4_Office 테마</vt:lpstr>
      <vt:lpstr>5_Office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그분께 나아갑니다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1124</cp:revision>
  <dcterms:created xsi:type="dcterms:W3CDTF">2002-08-20T12:26:03Z</dcterms:created>
  <dcterms:modified xsi:type="dcterms:W3CDTF">2021-05-07T14:41:19Z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