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399" r:id="rId5"/>
  </p:sldMasterIdLst>
  <p:notesMasterIdLst>
    <p:notesMasterId r:id="rId38"/>
  </p:notesMasterIdLst>
  <p:sldIdLst>
    <p:sldId id="1998" r:id="rId6"/>
    <p:sldId id="3033" r:id="rId7"/>
    <p:sldId id="3052" r:id="rId8"/>
    <p:sldId id="3053" r:id="rId9"/>
    <p:sldId id="3044" r:id="rId10"/>
    <p:sldId id="3045" r:id="rId11"/>
    <p:sldId id="3054" r:id="rId12"/>
    <p:sldId id="3058" r:id="rId13"/>
    <p:sldId id="3060" r:id="rId14"/>
    <p:sldId id="3070" r:id="rId15"/>
    <p:sldId id="3071" r:id="rId16"/>
    <p:sldId id="2614" r:id="rId17"/>
    <p:sldId id="2547" r:id="rId18"/>
    <p:sldId id="2548" r:id="rId19"/>
    <p:sldId id="2549" r:id="rId20"/>
    <p:sldId id="2550" r:id="rId21"/>
    <p:sldId id="3072" r:id="rId22"/>
    <p:sldId id="3073" r:id="rId23"/>
    <p:sldId id="2915" r:id="rId24"/>
    <p:sldId id="3067" r:id="rId25"/>
    <p:sldId id="3068" r:id="rId26"/>
    <p:sldId id="3069" r:id="rId27"/>
    <p:sldId id="2919" r:id="rId28"/>
    <p:sldId id="2922" r:id="rId29"/>
    <p:sldId id="2641" r:id="rId30"/>
    <p:sldId id="3074" r:id="rId31"/>
    <p:sldId id="3075" r:id="rId32"/>
    <p:sldId id="3076" r:id="rId33"/>
    <p:sldId id="1932" r:id="rId34"/>
    <p:sldId id="1933" r:id="rId35"/>
    <p:sldId id="1934" r:id="rId36"/>
    <p:sldId id="2363" r:id="rId3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-322" y="-67"/>
      </p:cViewPr>
      <p:guideLst>
        <p:guide orient="horz" pos="2155"/>
        <p:guide pos="3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2024-04-28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1386673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72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05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347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14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0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778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86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922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716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6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93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9698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54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6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2024-04-28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8829" y="1524132"/>
            <a:ext cx="107780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보이지 않아도</a:t>
            </a:r>
            <a:r>
              <a:rPr lang="en-US" altLang="ko-KR" sz="6000" b="1" dirty="0">
                <a:solidFill>
                  <a:prstClr val="black"/>
                </a:solidFill>
              </a:rPr>
              <a:t>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난 알 고 있어요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 smtClean="0">
                <a:solidFill>
                  <a:prstClr val="black"/>
                </a:solidFill>
              </a:rPr>
              <a:t>하나님 내 곁에 계심을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 smtClean="0">
                <a:solidFill>
                  <a:prstClr val="black"/>
                </a:solidFill>
              </a:rPr>
              <a:t>늘 새 힘주시고 인도해 주시는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 smtClean="0">
                <a:solidFill>
                  <a:prstClr val="black"/>
                </a:solidFill>
              </a:rPr>
              <a:t>사랑의 하나님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253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하나님 함께 하시니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72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하나님 함께</a:t>
            </a:r>
            <a:r>
              <a:rPr lang="en-US" altLang="ko-KR" sz="6000" b="1" dirty="0">
                <a:solidFill>
                  <a:prstClr val="black"/>
                </a:solidFill>
              </a:rPr>
              <a:t>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하시니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 smtClean="0">
                <a:solidFill>
                  <a:prstClr val="black"/>
                </a:solidFill>
              </a:rPr>
              <a:t>아무것도 두렵지 않아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가장 강하신 우리 하나님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 smtClean="0">
                <a:solidFill>
                  <a:prstClr val="black"/>
                </a:solidFill>
              </a:rPr>
              <a:t>늘 내 곁에 계시니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253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하나님 함께 하시니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9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>
                <a:latin typeface="HY헤드라인M"/>
                <a:ea typeface="HY헤드라인M"/>
              </a:rPr>
              <a:t>4</a:t>
            </a:r>
            <a:r>
              <a:rPr lang="ko-KR" altLang="en-US" sz="4000" dirty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28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부활절 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다섯번째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</a:t>
            </a: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주일입니다</a:t>
            </a: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156" y="1226427"/>
            <a:ext cx="107553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보이지 않아도</a:t>
            </a:r>
            <a:r>
              <a:rPr lang="en-US" altLang="ko-KR" sz="6000" b="1" dirty="0">
                <a:solidFill>
                  <a:prstClr val="black"/>
                </a:solidFill>
              </a:rPr>
              <a:t>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난 알 고 있어요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 smtClean="0">
                <a:solidFill>
                  <a:prstClr val="black"/>
                </a:solidFill>
              </a:rPr>
              <a:t>하나님 내 곁에 계심을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 smtClean="0">
                <a:solidFill>
                  <a:prstClr val="black"/>
                </a:solidFill>
              </a:rPr>
              <a:t>늘 새 힘주시고 인도해 주시는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 smtClean="0">
                <a:solidFill>
                  <a:prstClr val="black"/>
                </a:solidFill>
              </a:rPr>
              <a:t>사랑의 하나님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253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하나님 함께 하시니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72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하나님 함께</a:t>
            </a:r>
            <a:r>
              <a:rPr lang="en-US" altLang="ko-KR" sz="6000" b="1" dirty="0">
                <a:solidFill>
                  <a:prstClr val="black"/>
                </a:solidFill>
              </a:rPr>
              <a:t>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하시니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 smtClean="0">
                <a:solidFill>
                  <a:prstClr val="black"/>
                </a:solidFill>
              </a:rPr>
              <a:t>아무것도 두렵지 않아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가장 강하신 우리 하나님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 smtClean="0">
                <a:solidFill>
                  <a:prstClr val="black"/>
                </a:solidFill>
              </a:rPr>
              <a:t>늘 내 곁에 계시니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253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하나님 함께 하시니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9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0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박시원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ooming white daisy flower mobile phone wallpaper vector 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343472" y="0"/>
            <a:ext cx="9073008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50138" y="692699"/>
            <a:ext cx="71047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kumimoji="0"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kumimoji="0"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3666264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1"/>
            <a:ext cx="7848872" cy="3139301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6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5700" b="1" dirty="0" err="1" smtClean="0">
                <a:solidFill>
                  <a:prstClr val="black"/>
                </a:solidFill>
                <a:latin typeface="HY중고딕"/>
                <a:ea typeface="HY중고딕"/>
              </a:rPr>
              <a:t>사무엘하</a:t>
            </a:r>
            <a:r>
              <a:rPr lang="ko-KR" altLang="en-US" sz="5700" b="1" dirty="0" smtClean="0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r>
              <a:rPr lang="en-US" altLang="ko-KR" sz="5700" b="1" dirty="0" smtClean="0">
                <a:solidFill>
                  <a:prstClr val="black"/>
                </a:solidFill>
                <a:latin typeface="HY중고딕"/>
                <a:ea typeface="HY중고딕"/>
              </a:rPr>
              <a:t>12</a:t>
            </a:r>
            <a:r>
              <a:rPr lang="ko-KR" altLang="en-US" sz="57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5700" b="1" dirty="0" smtClean="0">
                <a:solidFill>
                  <a:prstClr val="black"/>
                </a:solidFill>
                <a:latin typeface="HY중고딕"/>
                <a:ea typeface="HY중고딕"/>
              </a:rPr>
              <a:t>13</a:t>
            </a:r>
            <a:r>
              <a:rPr lang="ko-KR" altLang="en-US" sz="57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 </a:t>
            </a:r>
            <a:r>
              <a:rPr lang="ko-KR" altLang="en-US" sz="6600" b="1" dirty="0" smtClean="0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endParaRPr lang="ko-KR" altLang="en-US" sz="66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7" y="599264"/>
            <a:ext cx="10825844" cy="938698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4800" b="1" dirty="0">
                <a:solidFill>
                  <a:srgbClr val="000000"/>
                </a:solidFill>
              </a:rPr>
              <a:t>성경봉독</a:t>
            </a:r>
            <a:r>
              <a:rPr lang="en-US" altLang="ko-KR" sz="4800" b="1" dirty="0">
                <a:solidFill>
                  <a:srgbClr val="000000"/>
                </a:solidFill>
              </a:rPr>
              <a:t>-</a:t>
            </a:r>
            <a:r>
              <a:rPr lang="ko-KR" altLang="en-US" sz="4800" b="1" dirty="0">
                <a:solidFill>
                  <a:srgbClr val="000000"/>
                </a:solidFill>
              </a:rPr>
              <a:t> </a:t>
            </a:r>
            <a:r>
              <a:rPr lang="ko-KR" altLang="en-US" sz="4800" b="1" dirty="0" err="1" smtClean="0">
                <a:solidFill>
                  <a:srgbClr val="000000"/>
                </a:solidFill>
              </a:rPr>
              <a:t>사무엘하</a:t>
            </a:r>
            <a:r>
              <a:rPr lang="en-US" altLang="ko-KR" sz="4800" b="1" dirty="0" smtClean="0">
                <a:solidFill>
                  <a:srgbClr val="000000"/>
                </a:solidFill>
              </a:rPr>
              <a:t>12</a:t>
            </a:r>
            <a:r>
              <a:rPr lang="ko-KR" altLang="en-US" sz="4800" b="1" dirty="0" smtClean="0">
                <a:solidFill>
                  <a:srgbClr val="000000"/>
                </a:solidFill>
              </a:rPr>
              <a:t>장</a:t>
            </a:r>
            <a:endParaRPr lang="ko-KR" altLang="en-US" sz="48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83077" y="1626310"/>
            <a:ext cx="11113783" cy="440120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altLang="ko-KR" sz="5600" b="1" dirty="0" smtClean="0">
                <a:solidFill>
                  <a:schemeClr val="tx1"/>
                </a:solidFill>
              </a:rPr>
              <a:t>13 </a:t>
            </a:r>
            <a:r>
              <a:rPr lang="ko-KR" altLang="en-US" sz="5600" b="1" dirty="0" smtClean="0">
                <a:solidFill>
                  <a:schemeClr val="tx1"/>
                </a:solidFill>
              </a:rPr>
              <a:t>다윗이 나단에게 이르되 내가 여호와께 죄를 범하였노라 하매 나단이 다윗에게 말하되 여호와께서도 당신의 죄를 </a:t>
            </a:r>
            <a:r>
              <a:rPr lang="ko-KR" altLang="en-US" sz="5600" b="1" dirty="0" err="1" smtClean="0">
                <a:solidFill>
                  <a:schemeClr val="tx1"/>
                </a:solidFill>
              </a:rPr>
              <a:t>사하셨나니</a:t>
            </a:r>
            <a:r>
              <a:rPr lang="ko-KR" altLang="en-US" sz="5600" b="1" dirty="0" smtClean="0">
                <a:solidFill>
                  <a:schemeClr val="tx1"/>
                </a:solidFill>
              </a:rPr>
              <a:t> </a:t>
            </a:r>
            <a:endParaRPr lang="en-US" altLang="ko-KR" sz="5600" b="1" dirty="0" smtClean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ko-KR" altLang="en-US" sz="5600" b="1" dirty="0" smtClean="0">
                <a:solidFill>
                  <a:schemeClr val="tx1"/>
                </a:solidFill>
              </a:rPr>
              <a:t>당신이 죽지 아니하려니와</a:t>
            </a:r>
            <a:endParaRPr lang="ko-KR" altLang="en-US" sz="5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3" y="1096818"/>
            <a:ext cx="7848873" cy="526295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57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6500" b="1" dirty="0" smtClean="0">
                <a:solidFill>
                  <a:srgbClr val="1C3D62"/>
                </a:solidFill>
                <a:latin typeface="HY그래픽M"/>
                <a:ea typeface="HY그래픽M"/>
              </a:rPr>
              <a:t>다윗 왕</a:t>
            </a:r>
            <a:r>
              <a:rPr lang="en-US" altLang="ko-KR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,</a:t>
            </a: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 </a:t>
            </a:r>
            <a:r>
              <a:rPr lang="ko-KR" altLang="en-US" sz="72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죄</a:t>
            </a:r>
            <a:r>
              <a:rPr lang="ko-KR" altLang="en-US" sz="72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를 짓다</a:t>
            </a:r>
            <a:endParaRPr lang="en-US" altLang="ko-KR" sz="7200" b="1" dirty="0">
              <a:solidFill>
                <a:schemeClr val="dk1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3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 dirty="0">
                <a:solidFill>
                  <a:srgbClr val="000000"/>
                </a:solidFill>
                <a:latin typeface="HY그래픽M"/>
                <a:ea typeface="HY그래픽M"/>
              </a:rPr>
              <a:t>지하람 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신민하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0104" y="1197180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14350" indent="-514350">
              <a:lnSpc>
                <a:spcPct val="140000"/>
              </a:lnSpc>
              <a:buFontTx/>
              <a:buAutoNum type="arabicPeriod"/>
              <a:tabLst>
                <a:tab pos="10048875" algn="l"/>
              </a:tabLst>
            </a:pPr>
            <a:r>
              <a:rPr lang="ko-KR" altLang="en-US" sz="3200" b="1" dirty="0" smtClean="0">
                <a:solidFill>
                  <a:prstClr val="black"/>
                </a:solidFill>
              </a:rPr>
              <a:t>주님의 축복과 은혜가 우리 모두에게 가득하기를 기도합니다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514350" indent="-514350">
              <a:lnSpc>
                <a:spcPct val="140000"/>
              </a:lnSpc>
              <a:buFontTx/>
              <a:buAutoNum type="arabicPeriod"/>
              <a:tabLst>
                <a:tab pos="10048875" algn="l"/>
              </a:tabLst>
            </a:pPr>
            <a:r>
              <a:rPr lang="ko-KR" altLang="en-US" sz="3200" b="1" dirty="0" smtClean="0">
                <a:solidFill>
                  <a:prstClr val="black"/>
                </a:solidFill>
              </a:rPr>
              <a:t>열심히 </a:t>
            </a:r>
            <a:r>
              <a:rPr lang="ko-KR" altLang="en-US" sz="3200" b="1" dirty="0">
                <a:solidFill>
                  <a:prstClr val="black"/>
                </a:solidFill>
              </a:rPr>
              <a:t>전도하는 현대교회 어린이가 되기를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소망합니다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r>
              <a:rPr lang="en-US" altLang="ko-KR" sz="3200" b="1" dirty="0">
                <a:solidFill>
                  <a:prstClr val="black"/>
                </a:solidFill>
              </a:rPr>
              <a:t>    </a:t>
            </a:r>
            <a:r>
              <a:rPr lang="en-US" altLang="ko-KR" sz="2800" b="1" dirty="0">
                <a:solidFill>
                  <a:prstClr val="black"/>
                </a:solidFill>
              </a:rPr>
              <a:t>(</a:t>
            </a:r>
            <a:r>
              <a:rPr lang="ko-KR" altLang="en-US" sz="2800" b="1" dirty="0">
                <a:solidFill>
                  <a:prstClr val="black"/>
                </a:solidFill>
              </a:rPr>
              <a:t>성경말씀 </a:t>
            </a:r>
            <a:r>
              <a:rPr lang="en-US" altLang="ko-KR" sz="2800" b="1" dirty="0">
                <a:solidFill>
                  <a:prstClr val="black"/>
                </a:solidFill>
              </a:rPr>
              <a:t>: </a:t>
            </a:r>
            <a:r>
              <a:rPr lang="ko-KR" altLang="en-US" sz="2800" b="1" dirty="0" err="1">
                <a:solidFill>
                  <a:prstClr val="black"/>
                </a:solidFill>
              </a:rPr>
              <a:t>디모데후서</a:t>
            </a:r>
            <a:r>
              <a:rPr lang="ko-KR" altLang="en-US" sz="2800" b="1" dirty="0">
                <a:solidFill>
                  <a:prstClr val="black"/>
                </a:solidFill>
              </a:rPr>
              <a:t> </a:t>
            </a:r>
            <a:r>
              <a:rPr lang="en-US" altLang="ko-KR" sz="2800" b="1" dirty="0">
                <a:solidFill>
                  <a:prstClr val="black"/>
                </a:solidFill>
              </a:rPr>
              <a:t>4</a:t>
            </a:r>
            <a:r>
              <a:rPr lang="ko-KR" altLang="en-US" sz="2800" b="1" dirty="0">
                <a:solidFill>
                  <a:prstClr val="black"/>
                </a:solidFill>
              </a:rPr>
              <a:t>장 </a:t>
            </a:r>
            <a:r>
              <a:rPr lang="en-US" altLang="ko-KR" sz="2800" b="1" dirty="0">
                <a:solidFill>
                  <a:prstClr val="black"/>
                </a:solidFill>
              </a:rPr>
              <a:t>2</a:t>
            </a:r>
            <a:r>
              <a:rPr lang="ko-KR" altLang="en-US" sz="2800" b="1" dirty="0">
                <a:solidFill>
                  <a:prstClr val="black"/>
                </a:solidFill>
              </a:rPr>
              <a:t>절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)</a:t>
            </a:r>
          </a:p>
          <a:p>
            <a:pPr>
              <a:lnSpc>
                <a:spcPct val="140000"/>
              </a:lnSpc>
            </a:pPr>
            <a:r>
              <a:rPr lang="en-US" altLang="ko-KR" sz="3200" b="1" dirty="0" smtClean="0">
                <a:solidFill>
                  <a:prstClr val="black"/>
                </a:solidFill>
              </a:rPr>
              <a:t>3.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토요문화기행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(4/27,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한양도성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성균관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창경궁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잘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다녀왔습니다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 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다음 일정은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6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월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1</a:t>
            </a:r>
            <a:r>
              <a:rPr lang="ko-KR" altLang="en-US" sz="2800" b="1" dirty="0">
                <a:solidFill>
                  <a:prstClr val="black"/>
                </a:solidFill>
              </a:rPr>
              <a:t>일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 남한산성 방문 예정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)</a:t>
            </a:r>
            <a:endParaRPr lang="en-US" altLang="ko-KR" sz="28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중앙연회 어린이 찬양 및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암송제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(5/11)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참가자 응원바랍니다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5.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다음주 예배는 어린이 주일 통합예배로 드려지며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사회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대표기도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교독문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성경봉독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초등부에서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담당합니다</a:t>
            </a:r>
            <a:endParaRPr lang="en-US" altLang="ko-KR" sz="32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998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-4487" y="0"/>
            <a:ext cx="12192000" cy="6858000"/>
            <a:chOff x="-11213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1213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1389525" y="1174590"/>
            <a:ext cx="9403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중앙 연회 어린이 찬양대회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성경 </a:t>
            </a:r>
            <a:r>
              <a:rPr lang="ko-KR" altLang="en-US" sz="36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암송제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594127" y="1910277"/>
            <a:ext cx="8804932" cy="111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일시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: 2024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년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월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일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토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 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오후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시</a:t>
            </a:r>
            <a:endParaRPr lang="en-US" altLang="ko-KR" sz="24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장소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: 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대원교회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경기도 성남시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613062"/>
              </p:ext>
            </p:extLst>
          </p:nvPr>
        </p:nvGraphicFramePr>
        <p:xfrm>
          <a:off x="1594127" y="3067415"/>
          <a:ext cx="9109166" cy="3323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709"/>
                <a:gridCol w="1838425"/>
                <a:gridCol w="3320716"/>
                <a:gridCol w="2406316"/>
              </a:tblGrid>
              <a:tr h="5193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부 문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참가자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기타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8567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찬양대회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독창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18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김사랑</a:t>
                      </a: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(1)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예수사랑 하심은</a:t>
                      </a:r>
                      <a:endParaRPr kumimoji="0" lang="en-US" altLang="ko-KR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먼저 그 나라와 의를</a:t>
                      </a:r>
                      <a:endParaRPr kumimoji="0" lang="en-US" altLang="ko-KR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904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중창</a:t>
                      </a:r>
                      <a:endParaRPr lang="en-US" altLang="ko-KR" sz="18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(The </a:t>
                      </a:r>
                      <a:r>
                        <a:rPr lang="en-US" altLang="ko-KR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Higher)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최민서</a:t>
                      </a: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(6), 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김서연</a:t>
                      </a: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(5), </a:t>
                      </a:r>
                      <a:r>
                        <a:rPr kumimoji="0" lang="ko-KR" altLang="en-US" sz="18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허지유</a:t>
                      </a: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(5), 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최은서</a:t>
                      </a: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(4), 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현하영</a:t>
                      </a: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(3), 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김수연</a:t>
                      </a: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(2), </a:t>
                      </a:r>
                      <a:r>
                        <a:rPr kumimoji="0" lang="ko-KR" altLang="en-US" sz="18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이라임</a:t>
                      </a: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(2), 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김도경</a:t>
                      </a: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(1)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하나님 감사해요</a:t>
                      </a:r>
                      <a:endParaRPr kumimoji="0" lang="en-US" altLang="ko-KR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너는 축복의 씨앗</a:t>
                      </a:r>
                      <a:endParaRPr kumimoji="0" lang="en-US" altLang="ko-KR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90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성경암송제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요한복음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장서원</a:t>
                      </a: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(4)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38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78" y="1820921"/>
            <a:ext cx="10155948" cy="463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063661" y="3575779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rgbClr val="ECD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 부활하셨다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죽음을 이기신 예수님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우리를 위하여 십자가 지신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10031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364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endParaRPr lang="en-US" altLang="ko-KR" b="1"/>
          </a:p>
        </p:txBody>
      </p:sp>
      <p:sp>
        <p:nvSpPr>
          <p:cNvPr id="5" name="TextBox 3"/>
          <p:cNvSpPr txBox="1"/>
          <p:nvPr/>
        </p:nvSpPr>
        <p:spPr>
          <a:xfrm>
            <a:off x="1039739" y="320050"/>
            <a:ext cx="4661806" cy="3638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예수님 부활하셨다</a:t>
            </a:r>
          </a:p>
        </p:txBody>
      </p:sp>
    </p:spTree>
    <p:extLst>
      <p:ext uri="{BB962C8B-B14F-4D97-AF65-F5344CB8AC3E}">
        <p14:creationId xmlns:p14="http://schemas.microsoft.com/office/powerpoint/2010/main" val="114199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5667" y="0"/>
            <a:ext cx="10773733" cy="6858000"/>
          </a:xfrm>
          <a:prstGeom prst="rect">
            <a:avLst/>
          </a:prstGeom>
          <a:solidFill>
            <a:srgbClr val="ECD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 부활하셨다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사망 권세 이기신 예수님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삼 일 만에 죽음 이기신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승리의 예수님</a:t>
            </a: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10031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881" y="347007"/>
            <a:ext cx="4661806" cy="3654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예수님 부활하셨다</a:t>
            </a:r>
            <a:endParaRPr lang="en-US" altLang="ko-KR" b="1"/>
          </a:p>
        </p:txBody>
      </p:sp>
    </p:spTree>
    <p:extLst>
      <p:ext uri="{BB962C8B-B14F-4D97-AF65-F5344CB8AC3E}">
        <p14:creationId xmlns:p14="http://schemas.microsoft.com/office/powerpoint/2010/main" val="12825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우리들은 예수님 작은 제자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예수님을 본받아서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하나님과 모든 사람 앞에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품위 있고 우아하게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작은제자</a:t>
            </a:r>
            <a:endParaRPr lang="en-US" altLang="ko-KR" sz="2900" b="1"/>
          </a:p>
        </p:txBody>
      </p:sp>
    </p:spTree>
    <p:extLst>
      <p:ext uri="{BB962C8B-B14F-4D97-AF65-F5344CB8AC3E}">
        <p14:creationId xmlns:p14="http://schemas.microsoft.com/office/powerpoint/2010/main" val="26782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5667" y="0"/>
            <a:ext cx="10773733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작은 입술 열 때 마다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주의 향기 뿜어내고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작은 걸음 뗄 때마다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주의 모습 보여주리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9739" y="320050"/>
            <a:ext cx="4661806" cy="4876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600" b="1"/>
              <a:t>작은제자</a:t>
            </a:r>
          </a:p>
        </p:txBody>
      </p:sp>
    </p:spTree>
    <p:extLst>
      <p:ext uri="{BB962C8B-B14F-4D97-AF65-F5344CB8AC3E}">
        <p14:creationId xmlns:p14="http://schemas.microsoft.com/office/powerpoint/2010/main" val="17486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우리들은 예수님 작은 제자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예수님을 본받아서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하나님과 모든 사람 앞에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품위 있고 우아하게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작은제자</a:t>
            </a:r>
            <a:endParaRPr lang="en-US" altLang="ko-KR" sz="2900" b="1"/>
          </a:p>
        </p:txBody>
      </p:sp>
    </p:spTree>
    <p:extLst>
      <p:ext uri="{BB962C8B-B14F-4D97-AF65-F5344CB8AC3E}">
        <p14:creationId xmlns:p14="http://schemas.microsoft.com/office/powerpoint/2010/main" val="10369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06671" y="0"/>
            <a:ext cx="10778656" cy="6858000"/>
          </a:xfrm>
          <a:prstGeom prst="rect">
            <a:avLst/>
          </a:prstGeom>
          <a:solidFill>
            <a:srgbClr val="EABCD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srgbClr val="C49DD6"/>
              </a:solidFill>
            </a:endParaRPr>
          </a:p>
        </p:txBody>
      </p:sp>
      <p:sp>
        <p:nvSpPr>
          <p:cNvPr id="10" name="가로 글상자 9"/>
          <p:cNvSpPr txBox="1"/>
          <p:nvPr/>
        </p:nvSpPr>
        <p:spPr>
          <a:xfrm>
            <a:off x="1214437" y="582839"/>
            <a:ext cx="2868840" cy="463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500" b="1"/>
              <a:t>다윗의 노래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681492" y="1728106"/>
            <a:ext cx="10511516" cy="3975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5100" b="1"/>
              <a:t>만군의 여호와 하나님 이름으로</a:t>
            </a:r>
          </a:p>
          <a:p>
            <a:pPr lvl="0" algn="ctr">
              <a:defRPr/>
            </a:pPr>
            <a:r>
              <a:rPr lang="ko-KR" altLang="en-US" sz="5100" b="1"/>
              <a:t>하나님이 나의 영광 나의 방패시라</a:t>
            </a:r>
          </a:p>
          <a:p>
            <a:pPr lvl="0" algn="ctr">
              <a:defRPr/>
            </a:pPr>
            <a:r>
              <a:rPr lang="ko-KR" altLang="en-US" sz="5100" b="1"/>
              <a:t>오늘 하나님이 승리를 주시리</a:t>
            </a:r>
          </a:p>
          <a:p>
            <a:pPr lvl="0" algn="ctr">
              <a:defRPr/>
            </a:pPr>
            <a:r>
              <a:rPr lang="ko-KR" altLang="en-US" sz="5100" b="1"/>
              <a:t>모든 사람들이</a:t>
            </a:r>
          </a:p>
          <a:p>
            <a:pPr lvl="0" algn="ctr">
              <a:defRPr/>
            </a:pPr>
            <a:r>
              <a:rPr lang="ko-KR" altLang="en-US" sz="5100" b="1"/>
              <a:t>살아 계신 하나님 알게 되리</a:t>
            </a:r>
          </a:p>
        </p:txBody>
      </p:sp>
    </p:spTree>
    <p:extLst>
      <p:ext uri="{BB962C8B-B14F-4D97-AF65-F5344CB8AC3E}">
        <p14:creationId xmlns:p14="http://schemas.microsoft.com/office/powerpoint/2010/main" val="40509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06671" y="0"/>
            <a:ext cx="10778656" cy="6858000"/>
          </a:xfrm>
          <a:prstGeom prst="rect">
            <a:avLst/>
          </a:prstGeom>
          <a:solidFill>
            <a:srgbClr val="EABCD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srgbClr val="C49DD6"/>
              </a:solidFill>
            </a:endParaRPr>
          </a:p>
        </p:txBody>
      </p:sp>
      <p:sp>
        <p:nvSpPr>
          <p:cNvPr id="10" name="가로 글상자 9"/>
          <p:cNvSpPr txBox="1"/>
          <p:nvPr/>
        </p:nvSpPr>
        <p:spPr>
          <a:xfrm>
            <a:off x="1214437" y="582839"/>
            <a:ext cx="2868840" cy="463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500" b="1"/>
              <a:t>다윗의 노래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1123724" y="2261052"/>
            <a:ext cx="9944552" cy="3194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5100" b="1"/>
              <a:t>전쟁은 여호와께 속한 것이라</a:t>
            </a:r>
          </a:p>
          <a:p>
            <a:pPr lvl="0" algn="ctr">
              <a:defRPr/>
            </a:pPr>
            <a:r>
              <a:rPr lang="ko-KR" altLang="en-US" sz="5100" b="1"/>
              <a:t>오직 하나님만  </a:t>
            </a:r>
          </a:p>
          <a:p>
            <a:pPr lvl="0" algn="ctr">
              <a:defRPr/>
            </a:pPr>
            <a:r>
              <a:rPr lang="ko-KR" altLang="en-US" sz="5100" b="1"/>
              <a:t>바라보며 의지하리</a:t>
            </a:r>
          </a:p>
          <a:p>
            <a:pPr lvl="0" algn="ctr">
              <a:defRPr/>
            </a:pPr>
            <a:endParaRPr lang="ko-KR" altLang="en-US" sz="5100" b="1"/>
          </a:p>
        </p:txBody>
      </p:sp>
    </p:spTree>
    <p:extLst>
      <p:ext uri="{BB962C8B-B14F-4D97-AF65-F5344CB8AC3E}">
        <p14:creationId xmlns:p14="http://schemas.microsoft.com/office/powerpoint/2010/main" val="11521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603</Words>
  <Application>Microsoft Office PowerPoint</Application>
  <PresentationFormat>사용자 지정</PresentationFormat>
  <Paragraphs>178</Paragraphs>
  <Slides>32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5</vt:i4>
      </vt:variant>
      <vt:variant>
        <vt:lpstr>슬라이드 제목</vt:lpstr>
      </vt:variant>
      <vt:variant>
        <vt:i4>32</vt:i4>
      </vt:variant>
    </vt:vector>
  </HeadingPairs>
  <TitlesOfParts>
    <vt:vector size="37" baseType="lpstr">
      <vt:lpstr>Office 테마</vt:lpstr>
      <vt:lpstr>7_Office 테마</vt:lpstr>
      <vt:lpstr>2_파형</vt:lpstr>
      <vt:lpstr>8_Office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214</cp:revision>
  <dcterms:created xsi:type="dcterms:W3CDTF">2022-06-11T10:00:30Z</dcterms:created>
  <dcterms:modified xsi:type="dcterms:W3CDTF">2024-04-27T22:09:29Z</dcterms:modified>
  <cp:version/>
</cp:coreProperties>
</file>