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27" r:id="rId4"/>
  </p:sldMasterIdLst>
  <p:notesMasterIdLst>
    <p:notesMasterId r:id="rId7"/>
  </p:notesMasterIdLst>
  <p:sldIdLst>
    <p:sldId id="2392" r:id="rId5"/>
    <p:sldId id="2391" r:id="rId6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61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25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88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51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146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770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387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3015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60"/>
    <a:srgbClr val="111111"/>
    <a:srgbClr val="99E0FF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9479" autoAdjust="0"/>
  </p:normalViewPr>
  <p:slideViewPr>
    <p:cSldViewPr>
      <p:cViewPr>
        <p:scale>
          <a:sx n="109" d="100"/>
          <a:sy n="109" d="100"/>
        </p:scale>
        <p:origin x="-912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61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25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886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51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146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70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87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15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4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784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2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4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1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8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2021-12-26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6125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83" y="404664"/>
            <a:ext cx="1113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5400" dirty="0" smtClean="0">
                <a:solidFill>
                  <a:prstClr val="black"/>
                </a:solidFill>
                <a:latin typeface="맑은 고딕"/>
                <a:ea typeface="맑은 고딕"/>
              </a:rPr>
              <a:t>2022</a:t>
            </a:r>
            <a:r>
              <a:rPr kumimoji="0" lang="ko-KR" altLang="en-US" sz="5400" dirty="0" smtClean="0">
                <a:solidFill>
                  <a:prstClr val="black"/>
                </a:solidFill>
                <a:latin typeface="맑은 고딕"/>
                <a:ea typeface="맑은 고딕"/>
              </a:rPr>
              <a:t>년 </a:t>
            </a:r>
            <a:r>
              <a:rPr kumimoji="0" lang="ko-KR" altLang="en-US" sz="5400" dirty="0" smtClean="0">
                <a:solidFill>
                  <a:srgbClr val="FF0000"/>
                </a:solidFill>
                <a:latin typeface="맑은 고딕"/>
                <a:ea typeface="맑은 고딕"/>
              </a:rPr>
              <a:t>현대교회</a:t>
            </a:r>
            <a:r>
              <a:rPr kumimoji="0" lang="ko-KR" altLang="en-US" sz="5400" dirty="0" smtClean="0">
                <a:solidFill>
                  <a:prstClr val="black"/>
                </a:solidFill>
                <a:latin typeface="맑은 고딕"/>
                <a:ea typeface="맑은 고딕"/>
              </a:rPr>
              <a:t> 아동 부 </a:t>
            </a:r>
            <a:r>
              <a:rPr kumimoji="0" lang="ko-KR" altLang="en-US" sz="5400" dirty="0" smtClean="0">
                <a:solidFill>
                  <a:prstClr val="black"/>
                </a:solidFill>
                <a:latin typeface="맑은 고딕"/>
                <a:ea typeface="맑은 고딕"/>
              </a:rPr>
              <a:t>신입생들</a:t>
            </a:r>
            <a:endParaRPr kumimoji="0" lang="ko-KR" altLang="en-US" sz="5400" dirty="0">
              <a:solidFill>
                <a:srgbClr val="4BACC6">
                  <a:lumMod val="50000"/>
                </a:srgbClr>
              </a:solidFill>
              <a:latin typeface="맑은 고딕"/>
              <a:ea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" y="5403318"/>
            <a:ext cx="1765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9576" y="54033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prstClr val="black"/>
                </a:solidFill>
              </a:rPr>
              <a:t>   </a:t>
            </a:r>
            <a:r>
              <a:rPr lang="ko-KR" altLang="en-US" sz="3600" b="1" dirty="0" err="1" smtClean="0">
                <a:solidFill>
                  <a:prstClr val="black"/>
                </a:solidFill>
              </a:rPr>
              <a:t>이정원</a:t>
            </a:r>
            <a:r>
              <a:rPr lang="ko-KR" altLang="en-US" sz="3600" b="1" dirty="0" smtClean="0">
                <a:solidFill>
                  <a:prstClr val="black"/>
                </a:solidFill>
              </a:rPr>
              <a:t>                         </a:t>
            </a:r>
            <a:r>
              <a:rPr lang="ko-KR" altLang="en-US" sz="3600" b="1" dirty="0" err="1" smtClean="0">
                <a:solidFill>
                  <a:prstClr val="black"/>
                </a:solidFill>
              </a:rPr>
              <a:t>원하민</a:t>
            </a:r>
            <a:endParaRPr lang="ko-KR" altLang="en-US" sz="3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939619"/>
            <a:ext cx="2736304" cy="297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847144"/>
            <a:ext cx="2918073" cy="30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66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83" y="404664"/>
            <a:ext cx="1113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5400" dirty="0" smtClean="0">
                <a:solidFill>
                  <a:prstClr val="black"/>
                </a:solidFill>
                <a:latin typeface="맑은 고딕"/>
                <a:ea typeface="맑은 고딕"/>
              </a:rPr>
              <a:t>2022</a:t>
            </a:r>
            <a:r>
              <a:rPr kumimoji="0" lang="ko-KR" altLang="en-US" sz="5400" dirty="0" smtClean="0">
                <a:solidFill>
                  <a:prstClr val="black"/>
                </a:solidFill>
                <a:latin typeface="맑은 고딕"/>
                <a:ea typeface="맑은 고딕"/>
              </a:rPr>
              <a:t>년 </a:t>
            </a:r>
            <a:r>
              <a:rPr kumimoji="0" lang="ko-KR" altLang="en-US" sz="5400" dirty="0" smtClean="0">
                <a:solidFill>
                  <a:srgbClr val="FF0000"/>
                </a:solidFill>
                <a:latin typeface="맑은 고딕"/>
                <a:ea typeface="맑은 고딕"/>
              </a:rPr>
              <a:t>현대교회</a:t>
            </a:r>
            <a:r>
              <a:rPr kumimoji="0" lang="ko-KR" altLang="en-US" sz="5400" dirty="0" smtClean="0">
                <a:solidFill>
                  <a:prstClr val="black"/>
                </a:solidFill>
                <a:latin typeface="맑은 고딕"/>
                <a:ea typeface="맑은 고딕"/>
              </a:rPr>
              <a:t> 아동 부 </a:t>
            </a:r>
            <a:r>
              <a:rPr kumimoji="0" lang="ko-KR" altLang="en-US" sz="5400" dirty="0" smtClean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선생님</a:t>
            </a:r>
            <a:endParaRPr kumimoji="0" lang="ko-KR" altLang="en-US" sz="5400" dirty="0">
              <a:solidFill>
                <a:schemeClr val="accent5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" y="5403318"/>
            <a:ext cx="1765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916832"/>
            <a:ext cx="2093767" cy="25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9576" y="540331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5, 6</a:t>
            </a:r>
            <a:r>
              <a:rPr lang="ko-KR" altLang="en-US" sz="2800" b="1" dirty="0" smtClean="0"/>
              <a:t>학년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여자</a:t>
            </a:r>
            <a:r>
              <a:rPr lang="en-US" altLang="ko-KR" sz="2800" b="1" dirty="0" smtClean="0"/>
              <a:t>)</a:t>
            </a:r>
            <a:r>
              <a:rPr lang="ko-KR" altLang="en-US" sz="2800" b="1" dirty="0" smtClean="0"/>
              <a:t>주 용숙    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남자</a:t>
            </a:r>
            <a:r>
              <a:rPr lang="en-US" altLang="ko-KR" sz="2800" b="1" dirty="0" smtClean="0"/>
              <a:t>) </a:t>
            </a:r>
            <a:r>
              <a:rPr lang="ko-KR" altLang="en-US" sz="2800" b="1" dirty="0" smtClean="0"/>
              <a:t>김 </a:t>
            </a:r>
            <a:r>
              <a:rPr lang="ko-KR" altLang="en-US" sz="2800" b="1" dirty="0" err="1" smtClean="0"/>
              <a:t>소웅</a:t>
            </a:r>
            <a:r>
              <a:rPr lang="ko-KR" altLang="en-US" sz="2800" b="1" dirty="0" smtClean="0"/>
              <a:t> 선생님</a:t>
            </a:r>
            <a:endParaRPr lang="ko-KR" alt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988840"/>
            <a:ext cx="2537562" cy="253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1521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1542b66-be90-4ea2-9bb2-b25b806b2984"/>
    <ds:schemaRef ds:uri="http://schemas.microsoft.com/office/infopath/2007/PartnerControls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15850</TotalTime>
  <Words>32</Words>
  <Application>Microsoft Office PowerPoint</Application>
  <PresentationFormat>사용자 지정</PresentationFormat>
  <Paragraphs>6</Paragraphs>
  <Slides>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3_Office 테마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1231</cp:revision>
  <dcterms:created xsi:type="dcterms:W3CDTF">2002-08-20T12:26:03Z</dcterms:created>
  <dcterms:modified xsi:type="dcterms:W3CDTF">2021-12-26T10:47:17Z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