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4"/>
  </p:notesMasterIdLst>
  <p:sldIdLst>
    <p:sldId id="1082" r:id="rId3"/>
    <p:sldId id="1056" r:id="rId4"/>
    <p:sldId id="1083" r:id="rId5"/>
    <p:sldId id="1191" r:id="rId6"/>
    <p:sldId id="1192" r:id="rId7"/>
    <p:sldId id="1193" r:id="rId8"/>
    <p:sldId id="1194" r:id="rId9"/>
    <p:sldId id="1201" r:id="rId10"/>
    <p:sldId id="1202" r:id="rId11"/>
    <p:sldId id="1203" r:id="rId12"/>
    <p:sldId id="1165" r:id="rId13"/>
    <p:sldId id="1171" r:id="rId14"/>
    <p:sldId id="1041" r:id="rId15"/>
    <p:sldId id="1042" r:id="rId16"/>
    <p:sldId id="1161" r:id="rId17"/>
    <p:sldId id="1173" r:id="rId18"/>
    <p:sldId id="270" r:id="rId19"/>
    <p:sldId id="281" r:id="rId20"/>
    <p:sldId id="282" r:id="rId21"/>
    <p:sldId id="276" r:id="rId22"/>
    <p:sldId id="862" r:id="rId23"/>
    <p:sldId id="1195" r:id="rId24"/>
    <p:sldId id="1196" r:id="rId25"/>
    <p:sldId id="1197" r:id="rId26"/>
    <p:sldId id="1198" r:id="rId27"/>
    <p:sldId id="1199" r:id="rId28"/>
    <p:sldId id="1200" r:id="rId29"/>
    <p:sldId id="293" r:id="rId30"/>
    <p:sldId id="1125" r:id="rId31"/>
    <p:sldId id="280" r:id="rId32"/>
    <p:sldId id="283" r:id="rId3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 통해 주님을 더욱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가까이 알 수 있게 해 주셔서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하나님을 사랑하며 순종하는 마음이 쑥쑥 자라게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11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일에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친구초청 열매잔치를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나오지 않는 친구들과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예수님을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잘 알지 못 하는 친구들을 위해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기도하며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636912"/>
            <a:ext cx="8749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날에 손 붙잡고 하나님 앞에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나올 수 있도록 도와주세요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노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엘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말씀은 내 발의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등불이요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내 길의 빛입니다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노   엘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의로운 규례들을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지키려고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endParaRPr lang="en-US" altLang="ko-KR" sz="17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나는 맹세하고 또 다짐합니다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노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엘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나는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두 마음을 품은 자를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미워하지만</a:t>
            </a:r>
            <a:endParaRPr lang="en-US" altLang="ko-KR" sz="1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주님의 법은 사랑합니다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노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엘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 걸음걸이를 주님의 말씀에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굳게 세우시고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어떠한 불의도 나를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지배하지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      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못하게 해주십시오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21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성승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민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94" name="Picture 50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57395" name="Picture 51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57396" name="Picture 52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57398" name="Picture 54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7589" name="Picture 5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7590" name="Picture 6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7593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6569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6570" name="Picture 10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6572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5541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5542" name="Picture 6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5545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4521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4522" name="Picture 10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4524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3493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3494" name="Picture 6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3498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이태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484785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언제나 그 크신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사랑으로 우리를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꼭 안아 주시니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시간 그 사랑에 감사하며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기쁨마음으로 주님께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드리오니 저희들의 예배를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받아주세요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말씀을 날마다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읽고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따르지 못한 것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친구에게 나쁜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감정을 가졌던 것을 회개합니다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용서해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5917</TotalTime>
  <Words>429</Words>
  <Application>Microsoft Office PowerPoint</Application>
  <PresentationFormat>화면 슬라이드 쇼(4:3)</PresentationFormat>
  <Paragraphs>114</Paragraphs>
  <Slides>31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3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공동기도</vt:lpstr>
      <vt:lpstr>공동기도</vt:lpstr>
      <vt:lpstr>공동기도</vt:lpstr>
      <vt:lpstr>공동기도</vt:lpstr>
      <vt:lpstr>공동기도</vt:lpstr>
      <vt:lpstr>슬라이드 13</vt:lpstr>
      <vt:lpstr>슬라이드 14</vt:lpstr>
      <vt:lpstr>나누어 읽는 말씀</vt:lpstr>
      <vt:lpstr>나누어 읽는 말씀</vt:lpstr>
      <vt:lpstr> 사 도  신 경</vt:lpstr>
      <vt:lpstr>슬라이드 18</vt:lpstr>
      <vt:lpstr>슬라이드 19</vt:lpstr>
      <vt:lpstr>대표 기도 – 성승민 어린이</vt:lpstr>
      <vt:lpstr>설  교 – 김광래 전도사님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헌금 기도 – 이태현 어린이</vt:lpstr>
      <vt:lpstr>광  고</vt:lpstr>
      <vt:lpstr>슬라이드 30</vt:lpstr>
      <vt:lpstr>슬라이드 31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752</cp:revision>
  <dcterms:created xsi:type="dcterms:W3CDTF">2002-08-20T12:26:03Z</dcterms:created>
  <dcterms:modified xsi:type="dcterms:W3CDTF">2015-10-17T02:46:17Z</dcterms:modified>
</cp:coreProperties>
</file>