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39" r:id="rId2"/>
    <p:sldMasterId id="2147483951" r:id="rId3"/>
  </p:sldMasterIdLst>
  <p:notesMasterIdLst>
    <p:notesMasterId r:id="rId39"/>
  </p:notesMasterIdLst>
  <p:sldIdLst>
    <p:sldId id="1082" r:id="rId4"/>
    <p:sldId id="1056" r:id="rId5"/>
    <p:sldId id="1083" r:id="rId6"/>
    <p:sldId id="1067" r:id="rId7"/>
    <p:sldId id="1068" r:id="rId8"/>
    <p:sldId id="1069" r:id="rId9"/>
    <p:sldId id="1070" r:id="rId10"/>
    <p:sldId id="1071" r:id="rId11"/>
    <p:sldId id="1072" r:id="rId12"/>
    <p:sldId id="1073" r:id="rId13"/>
    <p:sldId id="1074" r:id="rId14"/>
    <p:sldId id="1059" r:id="rId15"/>
    <p:sldId id="1060" r:id="rId16"/>
    <p:sldId id="1064" r:id="rId17"/>
    <p:sldId id="1081" r:id="rId18"/>
    <p:sldId id="1065" r:id="rId19"/>
    <p:sldId id="1041" r:id="rId20"/>
    <p:sldId id="1042" r:id="rId21"/>
    <p:sldId id="1025" r:id="rId22"/>
    <p:sldId id="1026" r:id="rId23"/>
    <p:sldId id="1063" r:id="rId24"/>
    <p:sldId id="1066" r:id="rId25"/>
    <p:sldId id="270" r:id="rId26"/>
    <p:sldId id="281" r:id="rId27"/>
    <p:sldId id="282" r:id="rId28"/>
    <p:sldId id="276" r:id="rId29"/>
    <p:sldId id="862" r:id="rId30"/>
    <p:sldId id="1075" r:id="rId31"/>
    <p:sldId id="1079" r:id="rId32"/>
    <p:sldId id="1080" r:id="rId33"/>
    <p:sldId id="1076" r:id="rId34"/>
    <p:sldId id="293" r:id="rId35"/>
    <p:sldId id="336" r:id="rId36"/>
    <p:sldId id="280" r:id="rId37"/>
    <p:sldId id="283" r:id="rId3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23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33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513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구슬번호(선택)-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구슬번호-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638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22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513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구슬번호(선택)-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구슬번호-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638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18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88040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84482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하나님 감사합니다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지난 한 주간 동안에도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우리를 지켜주시고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친구들과 어울려 하나님께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 드리게 하시니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 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1683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새 학기가 시작되었습니다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새로 만난 친구들과 사이 좋게 지내고 선생님의 가르침에도 잘 순종해서 한 해가 좋은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열매를 거두는 복된 시간이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되게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56490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언제나 하나님께 기도하며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하나님을 사랑하는 어린이가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되게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84482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우리가 한 자리에 모여서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주님께 예배하오니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주님께서 우리의 예배가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하나님께서 기뻐하시는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예배가 되도록 우리와 함께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 주시고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348880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하나님의 말씀대로 친구들을 사랑하게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ko-KR" alt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07504" y="1844824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세   한 </a:t>
            </a:r>
            <a:r>
              <a:rPr lang="en-US" altLang="ko-KR" sz="2800" dirty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내가 하나님의 아들의 이름을</a:t>
            </a:r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믿는 너희에게 이것을 쓰는 것은 </a:t>
            </a:r>
            <a:endParaRPr lang="en-US" altLang="ko-KR" sz="1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너희로 하여금 너희에게 영생이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있음을 알게 하려 함이라</a:t>
            </a:r>
            <a:endParaRPr lang="en-US" altLang="ko-KR" sz="1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세   한 </a:t>
            </a:r>
            <a:r>
              <a:rPr lang="en-US" altLang="ko-KR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내가 그리스도와 함께 십자가에</a:t>
            </a:r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못 박혔나니</a:t>
            </a:r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그런즉 이제는 내가 사는 것이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아니요 오직 내 안에 그리스도께서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사시는 것이라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  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12237" y="2564904"/>
            <a:ext cx="632897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사순절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다섯째 주일 입니다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51520" y="1663635"/>
            <a:ext cx="896448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세   한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이제 내가 육체 가운데 사는 것은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1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나를 사랑하사 나를 위하여 자기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자신을 버리신 하나님의 아들을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믿는 믿음 안에서 사는 것이라</a:t>
            </a:r>
            <a:endParaRPr lang="en-US" altLang="ko-KR" sz="1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세   한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나는 포도나무요 너희는 가지라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1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그가 내 안에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내가 그 안에 거하면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사람이 열매를 많이 맺나니</a:t>
            </a:r>
            <a:endParaRPr lang="en-US" altLang="ko-KR" sz="1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세   한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나를 떠나서는 너희가 아무 것도 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할 수 없음이라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323528" y="1945570"/>
            <a:ext cx="849592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그러므로 너희는 가서 모든 민족을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제자로 삼아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세   한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아버지와 아들과 성령의 이름으로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세례를 베풀고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9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내가 너희에게 분부한 모든 것을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가르쳐 지키게 하라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9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세   한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볼지어다 내가 세상 끝날까지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너희와 항상 함께 있으리라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하시니라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51520" y="2420888"/>
            <a:ext cx="856895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20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오직 성령이 너희에게 임하시면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세   한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너희가 권능을 받고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예루살렘과 온 유대와 사마리아와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땅 끝까지 이르러 내 증인이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되리라 하시니라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전노엘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권사님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79512" y="116632"/>
            <a:ext cx="20168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감사해</a:t>
            </a:r>
            <a:endParaRPr lang="en-US" altLang="ko-K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71151" y="6143644"/>
            <a:ext cx="540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1.png"/>
          <p:cNvPicPr>
            <a:picLocks noChangeAspect="1"/>
          </p:cNvPicPr>
          <p:nvPr/>
        </p:nvPicPr>
        <p:blipFill rotWithShape="1">
          <a:blip r:embed="rId2" cstate="print"/>
          <a:srcRect b="48681"/>
          <a:stretch/>
        </p:blipFill>
        <p:spPr>
          <a:xfrm>
            <a:off x="13737" y="830997"/>
            <a:ext cx="9143245" cy="509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6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343666" y="6338470"/>
            <a:ext cx="540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1.png"/>
          <p:cNvPicPr>
            <a:picLocks noChangeAspect="1"/>
          </p:cNvPicPr>
          <p:nvPr/>
        </p:nvPicPr>
        <p:blipFill rotWithShape="1">
          <a:blip r:embed="rId2" cstate="print"/>
          <a:srcRect t="50000" b="6092"/>
          <a:stretch/>
        </p:blipFill>
        <p:spPr>
          <a:xfrm>
            <a:off x="179512" y="908720"/>
            <a:ext cx="8820472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9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15616" y="3140968"/>
            <a:ext cx="691888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x탭댄스 L" panose="02020603020101020101" pitchFamily="18" charset="-127"/>
              <a:ea typeface="휴먼태가람체" panose="02010804000101010101" pitchFamily="2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x탭댄스 L" panose="02020603020101020101" pitchFamily="18" charset="-127"/>
              <a:ea typeface="휴먼태가람체" panose="02010804000101010101" pitchFamily="2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x탭댄스 L" panose="02020603020101020101" pitchFamily="18" charset="-127"/>
              <a:ea typeface="휴먼태가람체" panose="02010804000101010101" pitchFamily="2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271659" y="6309320"/>
            <a:ext cx="540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 rotWithShape="1">
          <a:blip r:embed="rId2" cstate="print"/>
          <a:srcRect t="4232" b="49193"/>
          <a:stretch/>
        </p:blipFill>
        <p:spPr>
          <a:xfrm>
            <a:off x="395536" y="692696"/>
            <a:ext cx="855024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0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423954" y="6309320"/>
            <a:ext cx="540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 rotWithShape="1">
          <a:blip r:embed="rId2" cstate="print"/>
          <a:srcRect t="50000" b="2316"/>
          <a:stretch/>
        </p:blipFill>
        <p:spPr>
          <a:xfrm>
            <a:off x="323528" y="591859"/>
            <a:ext cx="8604070" cy="52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1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주하진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구슬번호(선택)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구슬번호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950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구슬번호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7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구슬번호(선택)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구슬번호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950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구슬번호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9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950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구슬번호(선택)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78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950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구슬번호(선택)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67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636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92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636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93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사용자 지정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7030A0"/>
      </a:accent1>
      <a:accent2>
        <a:srgbClr val="7030A0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4981</TotalTime>
  <Words>520</Words>
  <Application>Microsoft Office PowerPoint</Application>
  <PresentationFormat>화면 슬라이드 쇼(4:3)</PresentationFormat>
  <Paragraphs>142</Paragraphs>
  <Slides>35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35</vt:i4>
      </vt:variant>
    </vt:vector>
  </HeadingPairs>
  <TitlesOfParts>
    <vt:vector size="38" baseType="lpstr">
      <vt:lpstr>파형</vt:lpstr>
      <vt:lpstr>Office 테마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공동기도</vt:lpstr>
      <vt:lpstr>공동기도</vt:lpstr>
      <vt:lpstr>공동기도</vt:lpstr>
      <vt:lpstr>공동기도</vt:lpstr>
      <vt:lpstr>공동기도</vt:lpstr>
      <vt:lpstr>슬라이드 17</vt:lpstr>
      <vt:lpstr>슬라이드 18</vt:lpstr>
      <vt:lpstr>나누어 읽는 말씀</vt:lpstr>
      <vt:lpstr>나누어 읽는 말씀</vt:lpstr>
      <vt:lpstr>나누어 읽는 말씀</vt:lpstr>
      <vt:lpstr>나누어 읽는 말씀</vt:lpstr>
      <vt:lpstr> 사 도  신 경</vt:lpstr>
      <vt:lpstr>슬라이드 24</vt:lpstr>
      <vt:lpstr>슬라이드 25</vt:lpstr>
      <vt:lpstr>대표 기도- 전노엘 어린이</vt:lpstr>
      <vt:lpstr>설  교 -  김만규 권사님</vt:lpstr>
      <vt:lpstr>슬라이드 28</vt:lpstr>
      <vt:lpstr>슬라이드 29</vt:lpstr>
      <vt:lpstr>슬라이드 30</vt:lpstr>
      <vt:lpstr>슬라이드 31</vt:lpstr>
      <vt:lpstr>헌금 기도 –  주하진 어린이</vt:lpstr>
      <vt:lpstr>광  고</vt:lpstr>
      <vt:lpstr>슬라이드 34</vt:lpstr>
      <vt:lpstr>슬라이드 35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625</cp:revision>
  <dcterms:created xsi:type="dcterms:W3CDTF">2002-08-20T12:26:03Z</dcterms:created>
  <dcterms:modified xsi:type="dcterms:W3CDTF">2015-03-21T03:28:10Z</dcterms:modified>
</cp:coreProperties>
</file>