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09" r:id="rId9"/>
    <p:sldMasterId id="2147484145" r:id="rId10"/>
    <p:sldMasterId id="2147484158" r:id="rId11"/>
  </p:sldMasterIdLst>
  <p:notesMasterIdLst>
    <p:notesMasterId r:id="rId53"/>
  </p:notesMasterIdLst>
  <p:sldIdLst>
    <p:sldId id="1998" r:id="rId12"/>
    <p:sldId id="2753" r:id="rId13"/>
    <p:sldId id="2585" r:id="rId14"/>
    <p:sldId id="2586" r:id="rId15"/>
    <p:sldId id="2805" r:id="rId16"/>
    <p:sldId id="2780" r:id="rId17"/>
    <p:sldId id="2781" r:id="rId18"/>
    <p:sldId id="2782" r:id="rId19"/>
    <p:sldId id="2783" r:id="rId20"/>
    <p:sldId id="2784" r:id="rId21"/>
    <p:sldId id="2785" r:id="rId22"/>
    <p:sldId id="2786" r:id="rId23"/>
    <p:sldId id="2787" r:id="rId24"/>
    <p:sldId id="2796" r:id="rId25"/>
    <p:sldId id="2797" r:id="rId26"/>
    <p:sldId id="2798" r:id="rId27"/>
    <p:sldId id="2614" r:id="rId28"/>
    <p:sldId id="2547" r:id="rId29"/>
    <p:sldId id="2548" r:id="rId30"/>
    <p:sldId id="2549" r:id="rId31"/>
    <p:sldId id="2550" r:id="rId32"/>
    <p:sldId id="2799" r:id="rId33"/>
    <p:sldId id="2800" r:id="rId34"/>
    <p:sldId id="2801" r:id="rId35"/>
    <p:sldId id="2802" r:id="rId36"/>
    <p:sldId id="2803" r:id="rId37"/>
    <p:sldId id="2804" r:id="rId38"/>
    <p:sldId id="2445" r:id="rId39"/>
    <p:sldId id="2553" r:id="rId40"/>
    <p:sldId id="2634" r:id="rId41"/>
    <p:sldId id="2312" r:id="rId42"/>
    <p:sldId id="2768" r:id="rId43"/>
    <p:sldId id="2315" r:id="rId44"/>
    <p:sldId id="2641" r:id="rId45"/>
    <p:sldId id="2806" r:id="rId46"/>
    <p:sldId id="2808" r:id="rId47"/>
    <p:sldId id="2809" r:id="rId48"/>
    <p:sldId id="1932" r:id="rId49"/>
    <p:sldId id="1933" r:id="rId50"/>
    <p:sldId id="1934" r:id="rId51"/>
    <p:sldId id="2363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100" d="100"/>
          <a:sy n="100" d="100"/>
        </p:scale>
        <p:origin x="17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이예준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150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4"/>
            <a:ext cx="10825843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105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호흡이 있는 자마다 여호와를 찬양할지어다 할렐루야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329318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호흡이 있는 자마다</a:t>
            </a:r>
            <a: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/>
            </a:r>
            <a:b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</a:br>
            <a:r>
              <a:rPr lang="ko-KR" altLang="en-US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할렐루야</a:t>
            </a:r>
            <a:r>
              <a:rPr lang="en-US" altLang="ko-KR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225206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문화기행은 잘 마쳤고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월은 고려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경복궁 탐방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indent="-541338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주관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찬양대회가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(365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찬송가에서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지정곡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자유곡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곡씩 찬양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4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분부터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하이어성가대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찬양팀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연습 있습니다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특별한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교실이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시부터 초등부실에서 있습니다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김소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웅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대표기도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최은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9868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86628" y="696545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찬양대회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62834"/>
              </p:ext>
            </p:extLst>
          </p:nvPr>
        </p:nvGraphicFramePr>
        <p:xfrm>
          <a:off x="1045291" y="2531760"/>
          <a:ext cx="10097855" cy="359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2624635"/>
                <a:gridCol w="2624635"/>
                <a:gridCol w="2624635"/>
              </a:tblGrid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부분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/272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297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합창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/354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워십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9957" y="2068737"/>
            <a:ext cx="49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찬송가 </a:t>
            </a:r>
            <a:r>
              <a:rPr lang="en-US" altLang="ko-KR" b="1" dirty="0" smtClean="0"/>
              <a:t>: 365 </a:t>
            </a:r>
            <a:r>
              <a:rPr lang="ko-KR" altLang="en-US" b="1" dirty="0" smtClean="0"/>
              <a:t>어린이 찬송가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952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3414"/>
          <a:stretch/>
        </p:blipFill>
        <p:spPr>
          <a:xfrm>
            <a:off x="1378131" y="1992085"/>
            <a:ext cx="9653452" cy="44205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45863" y="3205293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48" y="220640"/>
            <a:ext cx="3034103" cy="40009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81" y="1592043"/>
            <a:ext cx="9584871" cy="76942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916832"/>
            <a:ext cx="11191664" cy="388412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오른쪽 친구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왼쪽 친구들도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모두 모여서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하나님을 찬양해 </a:t>
            </a:r>
            <a:r>
              <a:rPr kumimoji="0" lang="ko-KR" altLang="en-US" sz="4400" b="1" dirty="0" err="1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랄라랄라라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5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457</Words>
  <Application>Microsoft Office PowerPoint</Application>
  <PresentationFormat>사용자 지정</PresentationFormat>
  <Paragraphs>178</Paragraphs>
  <Slides>41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41</vt:i4>
      </vt:variant>
    </vt:vector>
  </HeadingPairs>
  <TitlesOfParts>
    <vt:vector size="49" baseType="lpstr">
      <vt:lpstr>Office 테마</vt:lpstr>
      <vt:lpstr>7_Office 테마</vt:lpstr>
      <vt:lpstr>1_Office 테마</vt:lpstr>
      <vt:lpstr>2_파형</vt:lpstr>
      <vt:lpstr>3_Office 테마</vt:lpstr>
      <vt:lpstr>4_Office 테마</vt:lpstr>
      <vt:lpstr>White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89</cp:revision>
  <dcterms:created xsi:type="dcterms:W3CDTF">2022-06-11T10:00:30Z</dcterms:created>
  <dcterms:modified xsi:type="dcterms:W3CDTF">2023-04-15T21:39:53Z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