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2"/>
  </p:notesMasterIdLst>
  <p:sldIdLst>
    <p:sldId id="1082" r:id="rId3"/>
    <p:sldId id="1056" r:id="rId4"/>
    <p:sldId id="1083" r:id="rId5"/>
    <p:sldId id="1111" r:id="rId6"/>
    <p:sldId id="1112" r:id="rId7"/>
    <p:sldId id="1113" r:id="rId8"/>
    <p:sldId id="1114" r:id="rId9"/>
    <p:sldId id="1115" r:id="rId10"/>
    <p:sldId id="1116" r:id="rId11"/>
    <p:sldId id="1117" r:id="rId12"/>
    <p:sldId id="1081" r:id="rId13"/>
    <p:sldId id="1124" r:id="rId14"/>
    <p:sldId id="1086" r:id="rId15"/>
    <p:sldId id="1088" r:id="rId16"/>
    <p:sldId id="1041" r:id="rId17"/>
    <p:sldId id="1042" r:id="rId18"/>
    <p:sldId id="1026" r:id="rId19"/>
    <p:sldId id="1063" r:id="rId20"/>
    <p:sldId id="270" r:id="rId21"/>
    <p:sldId id="281" r:id="rId22"/>
    <p:sldId id="282" r:id="rId23"/>
    <p:sldId id="276" r:id="rId24"/>
    <p:sldId id="862" r:id="rId25"/>
    <p:sldId id="1122" r:id="rId26"/>
    <p:sldId id="1123" r:id="rId27"/>
    <p:sldId id="293" r:id="rId28"/>
    <p:sldId id="1125" r:id="rId29"/>
    <p:sldId id="280" r:id="rId30"/>
    <p:sldId id="283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521" autoAdjust="0"/>
  </p:normalViewPr>
  <p:slideViewPr>
    <p:cSldViewPr>
      <p:cViewPr varScale="1">
        <p:scale>
          <a:sx n="54" d="100"/>
          <a:sy n="54" d="100"/>
        </p:scale>
        <p:origin x="-38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19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8196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변함없이 우리를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정성껏 돌보아 주신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부모님 주일을 맞이하여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엄마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아빠의 넓고 큰 사랑을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생각하면서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부모님에게 복을 내려 주셔서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사랑으로 우리를 키워주시고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우리들은 부모님의 은혜에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감사하며 사랑으로 서로를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섬기는 믿음의 가정이 되게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49289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그래서 우리 가정이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건강한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몸과 마음으로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하나님과 이웃을 섬기는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아름다운 가정되길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41277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외로움에 눈물을 흘리고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고통 속에 있는 부모님들에게도 예수님이 찾아가 주셔서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위로해 주시고 예수님이 주시는 평안을 누리게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79512" y="2204864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(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주안에서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) </a:t>
            </a: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여러분의 부모에게 순종하십시오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이것이 옳은 일입니다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8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“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네 부모를 공경하라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.”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고 하신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계명은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23528" y="2060848"/>
            <a:ext cx="84959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약속이 딸려 있는 첫째 계명입니다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석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“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네가 잘 되고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땅에서 오래 살 것이다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.”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하신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약속입니다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12232" y="2564904"/>
            <a:ext cx="632897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어버이 주일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이재현 어린이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  <p:pic>
        <p:nvPicPr>
          <p:cNvPr id="62466" name="Picture 2" descr="http://cfile265.uf.daum.net/image/20298A264C24691516E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  <p:pic>
        <p:nvPicPr>
          <p:cNvPr id="63490" name="Picture 2" descr="http://cfile267.uf.daum.net/image/11298A264C24691517E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송가현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07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717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614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5296</TotalTime>
  <Words>382</Words>
  <Application>Microsoft Office PowerPoint</Application>
  <PresentationFormat>화면 슬라이드 쇼(4:3)</PresentationFormat>
  <Paragraphs>112</Paragraphs>
  <Slides>29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공동기도</vt:lpstr>
      <vt:lpstr>공동기도</vt:lpstr>
      <vt:lpstr>공동기도</vt:lpstr>
      <vt:lpstr>공동기도</vt:lpstr>
      <vt:lpstr>슬라이드 15</vt:lpstr>
      <vt:lpstr>슬라이드 16</vt:lpstr>
      <vt:lpstr>나누어 읽는 말씀</vt:lpstr>
      <vt:lpstr>나누어 읽는 말씀</vt:lpstr>
      <vt:lpstr> 사 도  신 경</vt:lpstr>
      <vt:lpstr>슬라이드 20</vt:lpstr>
      <vt:lpstr>슬라이드 21</vt:lpstr>
      <vt:lpstr>대표 기도- 이재현 어린이</vt:lpstr>
      <vt:lpstr>설  교 -  김광래 전도사님</vt:lpstr>
      <vt:lpstr>설  교 -  김광래 전도사님</vt:lpstr>
      <vt:lpstr>설  교 -  김광래 전도사님</vt:lpstr>
      <vt:lpstr>헌금 기도 – 송가현 어린이</vt:lpstr>
      <vt:lpstr>광  고</vt:lpstr>
      <vt:lpstr>슬라이드 28</vt:lpstr>
      <vt:lpstr>슬라이드 29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hc4u41</cp:lastModifiedBy>
  <cp:revision>672</cp:revision>
  <dcterms:created xsi:type="dcterms:W3CDTF">2002-08-20T12:26:03Z</dcterms:created>
  <dcterms:modified xsi:type="dcterms:W3CDTF">2015-05-09T08:09:35Z</dcterms:modified>
</cp:coreProperties>
</file>