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</p:sldMasterIdLst>
  <p:notesMasterIdLst>
    <p:notesMasterId r:id="rId5"/>
  </p:notesMasterIdLst>
  <p:sldIdLst>
    <p:sldId id="1998" r:id="rId6"/>
    <p:sldId id="3080" r:id="rId7"/>
    <p:sldId id="3118" r:id="rId8"/>
    <p:sldId id="3119" r:id="rId9"/>
    <p:sldId id="3120" r:id="rId10"/>
    <p:sldId id="3121" r:id="rId11"/>
    <p:sldId id="3122" r:id="rId12"/>
    <p:sldId id="3123" r:id="rId13"/>
    <p:sldId id="3081" r:id="rId14"/>
    <p:sldId id="3082" r:id="rId15"/>
    <p:sldId id="3083" r:id="rId16"/>
    <p:sldId id="3084" r:id="rId17"/>
    <p:sldId id="3085" r:id="rId18"/>
    <p:sldId id="3086" r:id="rId19"/>
    <p:sldId id="3087" r:id="rId20"/>
    <p:sldId id="3088" r:id="rId21"/>
    <p:sldId id="3089" r:id="rId22"/>
    <p:sldId id="3090" r:id="rId23"/>
    <p:sldId id="3091" r:id="rId24"/>
    <p:sldId id="3092" r:id="rId25"/>
    <p:sldId id="3093" r:id="rId26"/>
    <p:sldId id="3094" r:id="rId27"/>
    <p:sldId id="3095" r:id="rId28"/>
    <p:sldId id="3096" r:id="rId29"/>
    <p:sldId id="3097" r:id="rId30"/>
    <p:sldId id="3098" r:id="rId31"/>
    <p:sldId id="3099" r:id="rId32"/>
    <p:sldId id="3100" r:id="rId33"/>
    <p:sldId id="3101" r:id="rId34"/>
    <p:sldId id="3102" r:id="rId35"/>
    <p:sldId id="3103" r:id="rId36"/>
    <p:sldId id="3104" r:id="rId37"/>
    <p:sldId id="3124" r:id="rId38"/>
    <p:sldId id="3125" r:id="rId39"/>
    <p:sldId id="3126" r:id="rId40"/>
    <p:sldId id="3127" r:id="rId41"/>
    <p:sldId id="3128" r:id="rId42"/>
    <p:sldId id="3129" r:id="rId43"/>
    <p:sldId id="2614" r:id="rId44"/>
    <p:sldId id="2547" r:id="rId45"/>
    <p:sldId id="2548" r:id="rId46"/>
    <p:sldId id="2549" r:id="rId47"/>
    <p:sldId id="2550" r:id="rId48"/>
    <p:sldId id="3130" r:id="rId49"/>
    <p:sldId id="3131" r:id="rId50"/>
    <p:sldId id="3132" r:id="rId51"/>
    <p:sldId id="3133" r:id="rId52"/>
    <p:sldId id="3134" r:id="rId53"/>
    <p:sldId id="3135" r:id="rId54"/>
    <p:sldId id="2915" r:id="rId55"/>
    <p:sldId id="3067" r:id="rId56"/>
    <p:sldId id="3068" r:id="rId57"/>
    <p:sldId id="3136" r:id="rId58"/>
    <p:sldId id="3069" r:id="rId59"/>
    <p:sldId id="2919" r:id="rId60"/>
    <p:sldId id="2922" r:id="rId61"/>
    <p:sldId id="2641" r:id="rId62"/>
    <p:sldId id="1932" r:id="rId63"/>
    <p:sldId id="1933" r:id="rId64"/>
    <p:sldId id="1934" r:id="rId65"/>
    <p:sldId id="2363" r:id="rId6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24713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396" y="9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5.xml"  /><Relationship Id="rId11" Type="http://schemas.openxmlformats.org/officeDocument/2006/relationships/slide" Target="slides/slide6.xml"  /><Relationship Id="rId12" Type="http://schemas.openxmlformats.org/officeDocument/2006/relationships/slide" Target="slides/slide7.xml"  /><Relationship Id="rId13" Type="http://schemas.openxmlformats.org/officeDocument/2006/relationships/slide" Target="slides/slide8.xml"  /><Relationship Id="rId14" Type="http://schemas.openxmlformats.org/officeDocument/2006/relationships/slide" Target="slides/slide9.xml"  /><Relationship Id="rId15" Type="http://schemas.openxmlformats.org/officeDocument/2006/relationships/slide" Target="slides/slide10.xml"  /><Relationship Id="rId16" Type="http://schemas.openxmlformats.org/officeDocument/2006/relationships/slide" Target="slides/slide11.xml"  /><Relationship Id="rId17" Type="http://schemas.openxmlformats.org/officeDocument/2006/relationships/slide" Target="slides/slide12.xml"  /><Relationship Id="rId18" Type="http://schemas.openxmlformats.org/officeDocument/2006/relationships/slide" Target="slides/slide13.xml"  /><Relationship Id="rId19" Type="http://schemas.openxmlformats.org/officeDocument/2006/relationships/slide" Target="slides/slide14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5.xml"  /><Relationship Id="rId21" Type="http://schemas.openxmlformats.org/officeDocument/2006/relationships/slide" Target="slides/slide16.xml"  /><Relationship Id="rId22" Type="http://schemas.openxmlformats.org/officeDocument/2006/relationships/slide" Target="slides/slide17.xml"  /><Relationship Id="rId23" Type="http://schemas.openxmlformats.org/officeDocument/2006/relationships/slide" Target="slides/slide18.xml"  /><Relationship Id="rId24" Type="http://schemas.openxmlformats.org/officeDocument/2006/relationships/slide" Target="slides/slide19.xml"  /><Relationship Id="rId25" Type="http://schemas.openxmlformats.org/officeDocument/2006/relationships/slide" Target="slides/slide20.xml"  /><Relationship Id="rId26" Type="http://schemas.openxmlformats.org/officeDocument/2006/relationships/slide" Target="slides/slide21.xml"  /><Relationship Id="rId27" Type="http://schemas.openxmlformats.org/officeDocument/2006/relationships/slide" Target="slides/slide22.xml"  /><Relationship Id="rId28" Type="http://schemas.openxmlformats.org/officeDocument/2006/relationships/slide" Target="slides/slide23.xml"  /><Relationship Id="rId29" Type="http://schemas.openxmlformats.org/officeDocument/2006/relationships/slide" Target="slides/slide24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5.xml"  /><Relationship Id="rId31" Type="http://schemas.openxmlformats.org/officeDocument/2006/relationships/slide" Target="slides/slide26.xml"  /><Relationship Id="rId32" Type="http://schemas.openxmlformats.org/officeDocument/2006/relationships/slide" Target="slides/slide27.xml"  /><Relationship Id="rId33" Type="http://schemas.openxmlformats.org/officeDocument/2006/relationships/slide" Target="slides/slide28.xml"  /><Relationship Id="rId34" Type="http://schemas.openxmlformats.org/officeDocument/2006/relationships/slide" Target="slides/slide29.xml"  /><Relationship Id="rId35" Type="http://schemas.openxmlformats.org/officeDocument/2006/relationships/slide" Target="slides/slide30.xml"  /><Relationship Id="rId36" Type="http://schemas.openxmlformats.org/officeDocument/2006/relationships/slide" Target="slides/slide31.xml"  /><Relationship Id="rId37" Type="http://schemas.openxmlformats.org/officeDocument/2006/relationships/slide" Target="slides/slide32.xml"  /><Relationship Id="rId38" Type="http://schemas.openxmlformats.org/officeDocument/2006/relationships/slide" Target="slides/slide33.xml"  /><Relationship Id="rId39" Type="http://schemas.openxmlformats.org/officeDocument/2006/relationships/slide" Target="slides/slide34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5.xml"  /><Relationship Id="rId41" Type="http://schemas.openxmlformats.org/officeDocument/2006/relationships/slide" Target="slides/slide36.xml"  /><Relationship Id="rId42" Type="http://schemas.openxmlformats.org/officeDocument/2006/relationships/slide" Target="slides/slide37.xml"  /><Relationship Id="rId43" Type="http://schemas.openxmlformats.org/officeDocument/2006/relationships/slide" Target="slides/slide38.xml"  /><Relationship Id="rId44" Type="http://schemas.openxmlformats.org/officeDocument/2006/relationships/slide" Target="slides/slide39.xml"  /><Relationship Id="rId45" Type="http://schemas.openxmlformats.org/officeDocument/2006/relationships/slide" Target="slides/slide40.xml"  /><Relationship Id="rId46" Type="http://schemas.openxmlformats.org/officeDocument/2006/relationships/slide" Target="slides/slide41.xml"  /><Relationship Id="rId47" Type="http://schemas.openxmlformats.org/officeDocument/2006/relationships/slide" Target="slides/slide42.xml"  /><Relationship Id="rId48" Type="http://schemas.openxmlformats.org/officeDocument/2006/relationships/slide" Target="slides/slide43.xml"  /><Relationship Id="rId49" Type="http://schemas.openxmlformats.org/officeDocument/2006/relationships/slide" Target="slides/slide44.xml"  /><Relationship Id="rId5" Type="http://schemas.openxmlformats.org/officeDocument/2006/relationships/notesMaster" Target="notesMasters/notesMaster1.xml"  /><Relationship Id="rId50" Type="http://schemas.openxmlformats.org/officeDocument/2006/relationships/slide" Target="slides/slide45.xml"  /><Relationship Id="rId51" Type="http://schemas.openxmlformats.org/officeDocument/2006/relationships/slide" Target="slides/slide46.xml"  /><Relationship Id="rId52" Type="http://schemas.openxmlformats.org/officeDocument/2006/relationships/slide" Target="slides/slide47.xml"  /><Relationship Id="rId53" Type="http://schemas.openxmlformats.org/officeDocument/2006/relationships/slide" Target="slides/slide48.xml"  /><Relationship Id="rId54" Type="http://schemas.openxmlformats.org/officeDocument/2006/relationships/slide" Target="slides/slide49.xml"  /><Relationship Id="rId55" Type="http://schemas.openxmlformats.org/officeDocument/2006/relationships/slide" Target="slides/slide50.xml"  /><Relationship Id="rId56" Type="http://schemas.openxmlformats.org/officeDocument/2006/relationships/slide" Target="slides/slide51.xml"  /><Relationship Id="rId57" Type="http://schemas.openxmlformats.org/officeDocument/2006/relationships/slide" Target="slides/slide52.xml"  /><Relationship Id="rId58" Type="http://schemas.openxmlformats.org/officeDocument/2006/relationships/slide" Target="slides/slide53.xml"  /><Relationship Id="rId59" Type="http://schemas.openxmlformats.org/officeDocument/2006/relationships/slide" Target="slides/slide54.xml"  /><Relationship Id="rId6" Type="http://schemas.openxmlformats.org/officeDocument/2006/relationships/slide" Target="slides/slide1.xml"  /><Relationship Id="rId60" Type="http://schemas.openxmlformats.org/officeDocument/2006/relationships/slide" Target="slides/slide55.xml"  /><Relationship Id="rId61" Type="http://schemas.openxmlformats.org/officeDocument/2006/relationships/slide" Target="slides/slide56.xml"  /><Relationship Id="rId62" Type="http://schemas.openxmlformats.org/officeDocument/2006/relationships/slide" Target="slides/slide57.xml"  /><Relationship Id="rId63" Type="http://schemas.openxmlformats.org/officeDocument/2006/relationships/slide" Target="slides/slide58.xml"  /><Relationship Id="rId64" Type="http://schemas.openxmlformats.org/officeDocument/2006/relationships/slide" Target="slides/slide59.xml"  /><Relationship Id="rId65" Type="http://schemas.openxmlformats.org/officeDocument/2006/relationships/slide" Target="slides/slide60.xml"  /><Relationship Id="rId66" Type="http://schemas.openxmlformats.org/officeDocument/2006/relationships/slide" Target="slides/slide61.xml"  /><Relationship Id="rId67" Type="http://schemas.openxmlformats.org/officeDocument/2006/relationships/presProps" Target="presProps.xml"  /><Relationship Id="rId68" Type="http://schemas.openxmlformats.org/officeDocument/2006/relationships/viewProps" Target="viewProps.xml"  /><Relationship Id="rId69" Type="http://schemas.openxmlformats.org/officeDocument/2006/relationships/theme" Target="theme/theme1.xml"  /><Relationship Id="rId7" Type="http://schemas.openxmlformats.org/officeDocument/2006/relationships/slide" Target="slides/slide2.xml"  /><Relationship Id="rId70" Type="http://schemas.openxmlformats.org/officeDocument/2006/relationships/tableStyles" Target="tableStyles.xml"  /><Relationship Id="rId8" Type="http://schemas.openxmlformats.org/officeDocument/2006/relationships/slide" Target="slides/slide3.xml"  /><Relationship Id="rId9" Type="http://schemas.openxmlformats.org/officeDocument/2006/relationships/slide" Target="slides/slide4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5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2024-03-02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52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53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6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7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8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9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0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3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27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9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0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2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3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51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2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38E2538-4B9B-4EFE-9777-D18151FFC7B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790727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38E2538-4B9B-4EFE-9777-D18151FFC7B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7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 rot="0"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0"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 rot="0"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0"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 rot="0"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slideLayout" Target="../slideLayouts/slideLayout46.xml"  /><Relationship Id="rId13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 rot="0"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1.png"  /><Relationship Id="rId5" Type="http://schemas.openxmlformats.org/officeDocument/2006/relationships/image" Target="../media/image22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3.png"  /><Relationship Id="rId5" Type="http://schemas.openxmlformats.org/officeDocument/2006/relationships/image" Target="../media/image24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3.png"  /><Relationship Id="rId5" Type="http://schemas.openxmlformats.org/officeDocument/2006/relationships/image" Target="../media/image25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26.png"  /><Relationship Id="rId4" Type="http://schemas.openxmlformats.org/officeDocument/2006/relationships/image" Target="../media/image17.png"  /><Relationship Id="rId5" Type="http://schemas.openxmlformats.org/officeDocument/2006/relationships/image" Target="../media/image27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8.png"  /><Relationship Id="rId5" Type="http://schemas.openxmlformats.org/officeDocument/2006/relationships/image" Target="../media/image29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7.png"  /><Relationship Id="rId3" Type="http://schemas.openxmlformats.org/officeDocument/2006/relationships/image" Target="../media/image18.png"  /><Relationship Id="rId4" Type="http://schemas.openxmlformats.org/officeDocument/2006/relationships/image" Target="../media/image20.png"  /><Relationship Id="rId5" Type="http://schemas.openxmlformats.org/officeDocument/2006/relationships/image" Target="../media/image30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1.png"  /><Relationship Id="rId5" Type="http://schemas.openxmlformats.org/officeDocument/2006/relationships/image" Target="../media/image3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3.png"  /><Relationship Id="rId5" Type="http://schemas.openxmlformats.org/officeDocument/2006/relationships/image" Target="../media/image32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23.png"  /><Relationship Id="rId5" Type="http://schemas.openxmlformats.org/officeDocument/2006/relationships/image" Target="../media/image33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26.png"  /><Relationship Id="rId4" Type="http://schemas.openxmlformats.org/officeDocument/2006/relationships/image" Target="../media/image17.png"  /><Relationship Id="rId5" Type="http://schemas.openxmlformats.org/officeDocument/2006/relationships/image" Target="../media/image34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35.png"  /><Relationship Id="rId5" Type="http://schemas.openxmlformats.org/officeDocument/2006/relationships/image" Target="../media/image36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26.png"  /><Relationship Id="rId4" Type="http://schemas.openxmlformats.org/officeDocument/2006/relationships/image" Target="../media/image17.png"  /><Relationship Id="rId5" Type="http://schemas.openxmlformats.org/officeDocument/2006/relationships/image" Target="../media/image37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Relationship Id="rId6" Type="http://schemas.openxmlformats.org/officeDocument/2006/relationships/image" Target="../media/image43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44.png"  /><Relationship Id="rId5" Type="http://schemas.openxmlformats.org/officeDocument/2006/relationships/image" Target="../media/image45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46.png"  /><Relationship Id="rId5" Type="http://schemas.openxmlformats.org/officeDocument/2006/relationships/image" Target="../media/image47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50.png"  /><Relationship Id="rId6" Type="http://schemas.openxmlformats.org/officeDocument/2006/relationships/image" Target="../media/image43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51.png"  /><Relationship Id="rId5" Type="http://schemas.openxmlformats.org/officeDocument/2006/relationships/image" Target="../media/image45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52.png"  /><Relationship Id="rId5" Type="http://schemas.openxmlformats.org/officeDocument/2006/relationships/image" Target="../media/image4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Relationship Id="rId5" Type="http://schemas.openxmlformats.org/officeDocument/2006/relationships/image" Target="../media/image7.png"  /><Relationship Id="rId6" Type="http://schemas.openxmlformats.org/officeDocument/2006/relationships/image" Target="../media/image8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53.png"  /><Relationship Id="rId5" Type="http://schemas.openxmlformats.org/officeDocument/2006/relationships/image" Target="../media/image49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54.png"  /><Relationship Id="rId5" Type="http://schemas.openxmlformats.org/officeDocument/2006/relationships/image" Target="../media/image47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0.png"  /><Relationship Id="rId4" Type="http://schemas.openxmlformats.org/officeDocument/2006/relationships/image" Target="../media/image55.png"  /><Relationship Id="rId5" Type="http://schemas.openxmlformats.org/officeDocument/2006/relationships/image" Target="../media/image49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Relationship Id="rId5" Type="http://schemas.openxmlformats.org/officeDocument/2006/relationships/image" Target="../media/image7.png"  /><Relationship Id="rId6" Type="http://schemas.openxmlformats.org/officeDocument/2006/relationships/image" Target="../media/image8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Relationship Id="rId5" Type="http://schemas.openxmlformats.org/officeDocument/2006/relationships/image" Target="../media/image9.png"  /><Relationship Id="rId6" Type="http://schemas.openxmlformats.org/officeDocument/2006/relationships/image" Target="../media/image10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7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1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2.png"  /><Relationship Id="rId3" Type="http://schemas.openxmlformats.org/officeDocument/2006/relationships/image" Target="../media/image9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3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7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4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24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Relationship Id="rId5" Type="http://schemas.openxmlformats.org/officeDocument/2006/relationships/image" Target="../media/image9.png"  /><Relationship Id="rId6" Type="http://schemas.openxmlformats.org/officeDocument/2006/relationships/image" Target="../media/image10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56.jpe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56.jpe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56.jpe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56.jpe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4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Relationship Id="rId5" Type="http://schemas.openxmlformats.org/officeDocument/2006/relationships/image" Target="../media/image7.png"  /><Relationship Id="rId6" Type="http://schemas.openxmlformats.org/officeDocument/2006/relationships/image" Target="../media/image8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5.png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Relationship Id="rId5" Type="http://schemas.openxmlformats.org/officeDocument/2006/relationships/image" Target="../media/image9.png"  /><Relationship Id="rId6" Type="http://schemas.openxmlformats.org/officeDocument/2006/relationships/image" Target="../media/image10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5.png"  /><Relationship Id="rId3" Type="http://schemas.openxmlformats.org/officeDocument/2006/relationships/image" Target="../media/image7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1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12.png"  /><Relationship Id="rId3" Type="http://schemas.openxmlformats.org/officeDocument/2006/relationships/image" Target="../media/image9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3.pn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5.png"  /><Relationship Id="rId3" Type="http://schemas.openxmlformats.org/officeDocument/2006/relationships/image" Target="../media/image7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4.pn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5.png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7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1.png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2" Type="http://schemas.openxmlformats.org/officeDocument/2006/relationships/image" Target="../media/image57.pn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36.xml"  /><Relationship Id="rId3" Type="http://schemas.openxmlformats.org/officeDocument/2006/relationships/image" Target="../media/image58.jpe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0.xml"  /><Relationship Id="rId2" Type="http://schemas.openxmlformats.org/officeDocument/2006/relationships/slideLayout" Target="../slideLayouts/slideLayout41.xml"  /><Relationship Id="rId3" Type="http://schemas.openxmlformats.org/officeDocument/2006/relationships/image" Target="../media/image59.jpeg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1.xml"  /><Relationship Id="rId2" Type="http://schemas.openxmlformats.org/officeDocument/2006/relationships/slideLayout" Target="../slideLayouts/slideLayout41.xml"  /><Relationship Id="rId3" Type="http://schemas.openxmlformats.org/officeDocument/2006/relationships/image" Target="../media/image59.jpe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2" Type="http://schemas.openxmlformats.org/officeDocument/2006/relationships/image" Target="../media/image60.jpe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2" Type="http://schemas.openxmlformats.org/officeDocument/2006/relationships/image" Target="../media/image61.png" 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2.xml"  /><Relationship Id="rId2" Type="http://schemas.openxmlformats.org/officeDocument/2006/relationships/slideLayout" Target="../slideLayouts/slideLayout36.xml"  /><Relationship Id="rId3" Type="http://schemas.openxmlformats.org/officeDocument/2006/relationships/image" Target="../media/image57.png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62.png"  /><Relationship Id="rId4" Type="http://schemas.microsoft.com/office/2007/relationships/hdphoto" Target="../embeddings/oleObject1.wdp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63.jpeg"  /></Relationships>
</file>

<file path=ppt/slides/_rels/slide5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63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2.png"  /><Relationship Id="rId3" Type="http://schemas.openxmlformats.org/officeDocument/2006/relationships/image" Target="../media/image9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3.png"  /></Relationships>
</file>

<file path=ppt/slides/_rels/slide6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63.jpeg"  /></Relationships>
</file>

<file path=ppt/slides/_rels/slide6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64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7.png"  /><Relationship Id="rId4" Type="http://schemas.openxmlformats.org/officeDocument/2006/relationships/image" Target="../media/image4.png"  /><Relationship Id="rId5" Type="http://schemas.openxmlformats.org/officeDocument/2006/relationships/image" Target="../media/image6.png"  /><Relationship Id="rId6" Type="http://schemas.openxmlformats.org/officeDocument/2006/relationships/image" Target="../media/image14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7.png"  /><Relationship Id="rId3" Type="http://schemas.openxmlformats.org/officeDocument/2006/relationships/image" Target="../media/image18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11" name="PFE element 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69977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1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11" name="PFE element 1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1625"/>
      </p:ext>
    </p:extLst>
  </p:cSld>
  <p:clrMapOvr>
    <a:masterClrMapping/>
  </p:clrMapOvr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1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11" name="PFE element 1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10608"/>
      </p:ext>
    </p:extLst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1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9" name="PFE element 1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11" name="PFE element 2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6209"/>
      </p:ext>
    </p:extLst>
  </p:cSld>
  <p:clrMapOvr>
    <a:masterClrMapping/>
  </p:clrMapOvr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7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9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11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05686"/>
      </p:ext>
    </p:extLst>
  </p:cSld>
  <p:clrMapOvr>
    <a:masterClrMapping/>
  </p:clrMapOvr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8" name="PFE element 2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10" name="PFE element 2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12" name="PFE element 2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2138"/>
      </p:ext>
    </p:extLst>
  </p:cSld>
  <p:clrMapOvr>
    <a:masterClrMapping/>
  </p:clrMapOvr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2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3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6" name="PFE element 3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9" name="PFE element 3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9375"/>
      </p:ext>
    </p:extLst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3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3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28" name="PFE element 3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69021"/>
      </p:ext>
    </p:extLst>
  </p:cSld>
  <p:clrMapOvr>
    <a:masterClrMapping/>
  </p:clrMapOvr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3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3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2132214"/>
            <a:ext cx="8839200" cy="2593405"/>
          </a:xfrm>
          <a:prstGeom prst="rect">
            <a:avLst/>
          </a:prstGeom>
        </p:spPr>
      </p:pic>
      <p:pic>
        <p:nvPicPr>
          <p:cNvPr id="26" name="PFE element 4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8867"/>
      </p:ext>
    </p:extLst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4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4" name="PFE element 4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8" name="PFE element 4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7298"/>
      </p:ext>
    </p:extLst>
  </p:cSld>
  <p:clrMapOvr>
    <a:masterClrMapping/>
  </p:clrMapOvr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그림 51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88559" y="0"/>
            <a:ext cx="10214882" cy="6858000"/>
          </a:xfrm>
          <a:prstGeom prst="rect">
            <a:avLst/>
          </a:prstGeom>
        </p:spPr>
      </p:pic>
      <p:sp>
        <p:nvSpPr>
          <p:cNvPr id="5124" name="TextBox 1"/>
          <p:cNvSpPr txBox="1"/>
          <p:nvPr/>
        </p:nvSpPr>
        <p:spPr>
          <a:xfrm>
            <a:off x="2282102" y="295823"/>
            <a:ext cx="7104789" cy="14294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8800">
                <a:solidFill>
                  <a:prstClr val="black"/>
                </a:solidFill>
                <a:latin typeface="HY엽서M"/>
                <a:ea typeface="HY엽서M"/>
              </a:rPr>
              <a:t>찬양해요</a:t>
            </a:r>
            <a:r>
              <a:rPr kumimoji="0" lang="en-US" altLang="ko-KR" sz="8800">
                <a:solidFill>
                  <a:prstClr val="black"/>
                </a:solidFill>
                <a:latin typeface="HY엽서M"/>
                <a:ea typeface="HY엽서M"/>
              </a:rPr>
              <a:t>~</a:t>
            </a:r>
            <a:endParaRPr kumimoji="0" lang="ko-KR" altLang="en-US" sz="880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466503505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4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4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6" name="PFE element 4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7871"/>
      </p:ext>
    </p:extLst>
  </p:cSld>
  <p:clrMapOvr>
    <a:masterClrMapping/>
  </p:clrMapOvr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5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4" name="PFE element 5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8" name="PFE element 5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57301"/>
      </p:ext>
    </p:extLst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5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22" name="PFE element 5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24" name="PFE element 5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  <p:pic>
        <p:nvPicPr>
          <p:cNvPr id="26" name="PFE element 5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26380"/>
      </p:ext>
    </p:extLst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11" name="PFE element 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3" name="PFE element 4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46794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5045"/>
      </p:ext>
    </p:extLst>
  </p:cSld>
  <p:clrMapOvr>
    <a:masterClrMapping/>
  </p:clrMapOvr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1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10" name="PFE element 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1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54798"/>
      </p:ext>
    </p:extLst>
  </p:cSld>
  <p:clrMapOvr>
    <a:masterClrMapping/>
  </p:clrMapOvr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1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1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7410"/>
      </p:ext>
    </p:extLst>
  </p:cSld>
  <p:clrMapOvr>
    <a:masterClrMapping/>
  </p:clrMapOvr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8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10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12453"/>
      </p:ext>
    </p:extLst>
  </p:cSld>
  <p:clrMapOvr>
    <a:masterClrMapping/>
  </p:clrMapOvr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37" y="2383748"/>
            <a:ext cx="8195733" cy="30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8205"/>
      </p:ext>
    </p:extLst>
  </p:cSld>
  <p:clrMapOvr>
    <a:masterClrMapping/>
  </p:clrMapOvr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5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2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10" name="PFE element 2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2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468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3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5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7" name="PFE element 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25288"/>
      </p:ext>
    </p:extLst>
  </p:cSld>
  <p:clrMapOvr>
    <a:masterClrMapping/>
  </p:clrMapOvr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3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3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3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97676"/>
      </p:ext>
    </p:extLst>
  </p:cSld>
  <p:clrMapOvr>
    <a:masterClrMapping/>
  </p:clrMapOvr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3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10" name="PFE element 3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3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6197"/>
      </p:ext>
    </p:extLst>
  </p:cSld>
  <p:clrMapOvr>
    <a:masterClrMapping/>
  </p:clrMapOvr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7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30" y="1050281"/>
            <a:ext cx="1144314" cy="620093"/>
          </a:xfrm>
          <a:prstGeom prst="rect">
            <a:avLst/>
          </a:prstGeom>
        </p:spPr>
      </p:pic>
      <p:pic>
        <p:nvPicPr>
          <p:cNvPr id="7" name="PFE element 3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968076" y="413186"/>
            <a:ext cx="4254083" cy="941285"/>
          </a:xfrm>
          <a:prstGeom prst="rect">
            <a:avLst/>
          </a:prstGeom>
        </p:spPr>
      </p:pic>
      <p:pic>
        <p:nvPicPr>
          <p:cNvPr id="9" name="PFE element 3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8017" y="1037006"/>
            <a:ext cx="1245920" cy="493690"/>
          </a:xfrm>
          <a:prstGeom prst="rect">
            <a:avLst/>
          </a:prstGeom>
        </p:spPr>
      </p:pic>
      <p:pic>
        <p:nvPicPr>
          <p:cNvPr id="12" name="PFE element 4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869820" y="1889544"/>
            <a:ext cx="8452376" cy="4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59902"/>
      </p:ext>
    </p:extLst>
  </p:cSld>
  <p:clrMapOvr>
    <a:masterClrMapping/>
  </p:clrMapOvr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3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5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7" name="PFE element 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52546"/>
      </p:ext>
    </p:extLst>
  </p:cSld>
  <p:clrMapOvr>
    <a:masterClrMapping/>
  </p:clrMapOvr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9" name="PFE element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1" name="PFE element 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13" name="PFE element 1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7725"/>
      </p:ext>
    </p:extLst>
  </p:cSld>
  <p:clrMapOvr>
    <a:masterClrMapping/>
  </p:clrMapOvr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9" name="PFE element 1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992"/>
      </p:ext>
    </p:extLst>
  </p:cSld>
  <p:clrMapOvr>
    <a:masterClrMapping/>
  </p:clrMapOvr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1050281"/>
            <a:ext cx="1144314" cy="620093"/>
          </a:xfrm>
          <a:prstGeom prst="rect">
            <a:avLst/>
          </a:prstGeom>
        </p:spPr>
      </p:pic>
      <p:pic>
        <p:nvPicPr>
          <p:cNvPr id="7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9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64316"/>
      </p:ext>
    </p:extLst>
  </p:cSld>
  <p:clrMapOvr>
    <a:masterClrMapping/>
  </p:clrMapOvr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4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8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20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2" name="PFE element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11831"/>
      </p:ext>
    </p:extLst>
  </p:cSld>
  <p:clrMapOvr>
    <a:masterClrMapping/>
  </p:clrMapOvr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5" name="PFE element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9" name="PFE element 2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1" name="PFE element 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23" name="PFE element 3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2691"/>
      </p:ext>
    </p:extLst>
  </p:cSld>
  <p:clrMapOvr>
    <a:masterClrMapping/>
  </p:clrMapOvr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2024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6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2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2237015"/>
            <a:ext cx="11987281" cy="224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71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71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71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두번째주일입니다</a:t>
            </a:r>
            <a:endParaRPr xmlns:mc="http://schemas.openxmlformats.org/markup-compatibility/2006" xmlns:hp="http://schemas.haansoft.com/office/presentation/8.0" kumimoji="1" lang="ko-KR" altLang="en-US" sz="71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9" name="PFE element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1" name="PFE element 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13" name="PFE element 1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58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4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3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5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7" name="PFE element 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83748"/>
      </p:ext>
    </p:extLst>
  </p:cSld>
  <p:clrMapOvr>
    <a:masterClrMapping/>
  </p:clrMapOvr>
</p:sld>
</file>

<file path=ppt/slides/slide4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9" name="PFE element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1" name="PFE element 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13" name="PFE element 1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29286"/>
      </p:ext>
    </p:extLst>
  </p:cSld>
  <p:clrMapOvr>
    <a:masterClrMapping/>
  </p:clrMapOvr>
</p:sld>
</file>

<file path=ppt/slides/slide4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9" name="PFE element 1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7518"/>
      </p:ext>
    </p:extLst>
  </p:cSld>
  <p:clrMapOvr>
    <a:masterClrMapping/>
  </p:clrMapOvr>
</p:sld>
</file>

<file path=ppt/slides/slide4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1050281"/>
            <a:ext cx="1144314" cy="620093"/>
          </a:xfrm>
          <a:prstGeom prst="rect">
            <a:avLst/>
          </a:prstGeom>
        </p:spPr>
      </p:pic>
      <p:pic>
        <p:nvPicPr>
          <p:cNvPr id="7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9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56827"/>
      </p:ext>
    </p:extLst>
  </p:cSld>
  <p:clrMapOvr>
    <a:masterClrMapping/>
  </p:clrMapOvr>
</p:sld>
</file>

<file path=ppt/slides/slide4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4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8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20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2" name="PFE element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6356"/>
      </p:ext>
    </p:extLst>
  </p:cSld>
  <p:clrMapOvr>
    <a:masterClrMapping/>
  </p:clrMapOvr>
</p:sld>
</file>

<file path=ppt/slides/slide4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5" name="PFE element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9" name="PFE element 2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1" name="PFE element 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23" name="PFE element 3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21902"/>
      </p:ext>
    </p:extLst>
  </p:cSld>
  <p:clrMapOvr>
    <a:masterClrMapping/>
  </p:clrMapOvr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7" name="PFE element 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9" name="PFE element 1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1681"/>
      </p:ext>
    </p:extLst>
  </p:cSld>
  <p:clrMapOvr>
    <a:masterClrMapping/>
  </p:clrMapOvr>
</p:sld>
</file>

<file path=ppt/slides/slide5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0" y="-4713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이예준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5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564" y="1874371"/>
            <a:ext cx="7848872" cy="3105289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700" b="1">
                <a:solidFill>
                  <a:prstClr val="black"/>
                </a:solidFill>
                <a:latin typeface="HY중고딕"/>
                <a:ea typeface="HY중고딕"/>
              </a:rPr>
              <a:t>다니엘 </a:t>
            </a:r>
            <a:r>
              <a:rPr lang="en-US" altLang="ko-KR" sz="5700" b="1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57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700" b="1">
                <a:solidFill>
                  <a:prstClr val="black"/>
                </a:solidFill>
                <a:latin typeface="HY중고딕"/>
                <a:ea typeface="HY중고딕"/>
              </a:rPr>
              <a:t>20~22</a:t>
            </a:r>
            <a:r>
              <a:rPr lang="ko-KR" altLang="en-US" sz="5700" b="1">
                <a:solidFill>
                  <a:prstClr val="black"/>
                </a:solidFill>
                <a:latin typeface="HY중고딕"/>
                <a:ea typeface="HY중고딕"/>
              </a:rPr>
              <a:t>절 </a:t>
            </a: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5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7" y="599264"/>
            <a:ext cx="10825844" cy="951396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5500" b="1">
                <a:solidFill>
                  <a:srgbClr val="000000"/>
                </a:solidFill>
              </a:rPr>
              <a:t> </a:t>
            </a:r>
            <a:r>
              <a:rPr lang="ko-KR" altLang="en-US" sz="5700" b="1">
                <a:solidFill>
                  <a:srgbClr val="000000"/>
                </a:solidFill>
              </a:rPr>
              <a:t>성경봉독</a:t>
            </a:r>
            <a:r>
              <a:rPr lang="en-US" altLang="ko-KR" sz="5700" b="1">
                <a:solidFill>
                  <a:srgbClr val="000000"/>
                </a:solidFill>
              </a:rPr>
              <a:t>-</a:t>
            </a:r>
            <a:r>
              <a:rPr lang="ko-KR" altLang="en-US" sz="5700" b="1">
                <a:solidFill>
                  <a:srgbClr val="000000"/>
                </a:solidFill>
              </a:rPr>
              <a:t> 다니엘 </a:t>
            </a:r>
            <a:r>
              <a:rPr lang="en-US" altLang="ko-KR" sz="5700" b="1">
                <a:solidFill>
                  <a:srgbClr val="000000"/>
                </a:solidFill>
              </a:rPr>
              <a:t>2</a:t>
            </a:r>
            <a:r>
              <a:rPr lang="ko-KR" altLang="en-US" sz="5700" b="1">
                <a:solidFill>
                  <a:srgbClr val="000000"/>
                </a:solidFill>
              </a:rPr>
              <a:t>장</a:t>
            </a:r>
            <a:endParaRPr lang="ko-KR" altLang="en-US" sz="5700" b="1">
              <a:solidFill>
                <a:srgbClr val="000000"/>
              </a:solidFill>
            </a:endParaRPr>
          </a:p>
        </p:txBody>
      </p:sp>
      <p:sp>
        <p:nvSpPr>
          <p:cNvPr id="11" name="가로 글상자 10"/>
          <p:cNvSpPr txBox="1"/>
          <p:nvPr/>
        </p:nvSpPr>
        <p:spPr>
          <a:xfrm>
            <a:off x="776008" y="1561319"/>
            <a:ext cx="11113784" cy="4094626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 lvl="0">
              <a:defRPr/>
            </a:pPr>
            <a:r>
              <a:rPr lang="en-US" altLang="ko-KR" sz="5200" b="1">
                <a:solidFill>
                  <a:schemeClr val="tx1"/>
                </a:solidFill>
              </a:rPr>
              <a:t>20</a:t>
            </a:r>
            <a:r>
              <a:rPr lang="ko-KR" altLang="en-US" sz="5200" b="1">
                <a:solidFill>
                  <a:schemeClr val="tx1"/>
                </a:solidFill>
              </a:rPr>
              <a:t> 다니엘이 말하여 이르되 영원부터 영원까지 하나님의 이름을 찬송 할 것은 지혜와 능력이 그에게 있음이로다  </a:t>
            </a:r>
            <a:r>
              <a:rPr lang="en-US" altLang="ko-KR" sz="5200" b="1">
                <a:solidFill>
                  <a:schemeClr val="tx1"/>
                </a:solidFill>
              </a:rPr>
              <a:t>21</a:t>
            </a:r>
            <a:r>
              <a:rPr lang="ko-KR" altLang="en-US" sz="5200" b="1">
                <a:solidFill>
                  <a:schemeClr val="tx1"/>
                </a:solidFill>
              </a:rPr>
              <a:t> 그는 때와 계절을 </a:t>
            </a:r>
            <a:endParaRPr lang="ko-KR" altLang="en-US" sz="5200" b="1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ko-KR" altLang="en-US" sz="5200" b="1">
                <a:solidFill>
                  <a:schemeClr val="tx1"/>
                </a:solidFill>
              </a:rPr>
              <a:t>바꾸시며 왕들을 폐하시고 </a:t>
            </a:r>
            <a:r>
              <a:rPr lang="ko-KR" altLang="en-US" sz="5500" b="1">
                <a:solidFill>
                  <a:schemeClr val="tx1"/>
                </a:solidFill>
              </a:rPr>
              <a:t> </a:t>
            </a:r>
            <a:endParaRPr lang="ko-KR" altLang="en-US" sz="5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5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7" y="599264"/>
            <a:ext cx="10825844" cy="951396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5500" b="1">
                <a:solidFill>
                  <a:srgbClr val="000000"/>
                </a:solidFill>
              </a:rPr>
              <a:t> </a:t>
            </a:r>
            <a:r>
              <a:rPr lang="ko-KR" altLang="en-US" sz="5700" b="1">
                <a:solidFill>
                  <a:srgbClr val="000000"/>
                </a:solidFill>
              </a:rPr>
              <a:t>성경봉독</a:t>
            </a:r>
            <a:r>
              <a:rPr lang="en-US" altLang="ko-KR" sz="5700" b="1">
                <a:solidFill>
                  <a:srgbClr val="000000"/>
                </a:solidFill>
              </a:rPr>
              <a:t>-</a:t>
            </a:r>
            <a:r>
              <a:rPr lang="ko-KR" altLang="en-US" sz="5700" b="1">
                <a:solidFill>
                  <a:srgbClr val="000000"/>
                </a:solidFill>
              </a:rPr>
              <a:t> 다니엘 </a:t>
            </a:r>
            <a:r>
              <a:rPr lang="en-US" altLang="ko-KR" sz="5700" b="1">
                <a:solidFill>
                  <a:srgbClr val="000000"/>
                </a:solidFill>
              </a:rPr>
              <a:t>2</a:t>
            </a:r>
            <a:r>
              <a:rPr lang="ko-KR" altLang="en-US" sz="5700" b="1">
                <a:solidFill>
                  <a:srgbClr val="000000"/>
                </a:solidFill>
              </a:rPr>
              <a:t>장</a:t>
            </a:r>
            <a:endParaRPr lang="ko-KR" altLang="en-US" sz="5700" b="1">
              <a:solidFill>
                <a:srgbClr val="000000"/>
              </a:solidFill>
            </a:endParaRPr>
          </a:p>
        </p:txBody>
      </p:sp>
      <p:sp>
        <p:nvSpPr>
          <p:cNvPr id="11" name="가로 글상자 10"/>
          <p:cNvSpPr txBox="1"/>
          <p:nvPr/>
        </p:nvSpPr>
        <p:spPr>
          <a:xfrm>
            <a:off x="776008" y="1561318"/>
            <a:ext cx="11113784" cy="4047001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 lvl="0">
              <a:defRPr/>
            </a:pPr>
            <a:r>
              <a:rPr lang="ko-KR" altLang="en-US" sz="5200" b="1">
                <a:solidFill>
                  <a:schemeClr val="tx1"/>
                </a:solidFill>
              </a:rPr>
              <a:t>왕들을 세우시며 지혜자에게 지혜를 주시고 총명한 자에게 지식을 주시는도다  </a:t>
            </a:r>
            <a:r>
              <a:rPr lang="en-US" altLang="ko-KR" sz="5200" b="1">
                <a:solidFill>
                  <a:schemeClr val="tx1"/>
                </a:solidFill>
              </a:rPr>
              <a:t>22</a:t>
            </a:r>
            <a:r>
              <a:rPr lang="ko-KR" altLang="en-US" sz="5200" b="1">
                <a:solidFill>
                  <a:schemeClr val="tx1"/>
                </a:solidFill>
              </a:rPr>
              <a:t> 그는 깊고 은밀한 일을 나타내시고 어두운 데에 있는 것을 </a:t>
            </a:r>
            <a:endParaRPr lang="ko-KR" altLang="en-US" sz="5200" b="1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ko-KR" altLang="en-US" sz="5200" b="1">
                <a:solidFill>
                  <a:schemeClr val="tx1"/>
                </a:solidFill>
              </a:rPr>
              <a:t>아시며 또 빛이 그와 함께 있도다</a:t>
            </a:r>
            <a:endParaRPr lang="ko-KR" altLang="en-US" sz="5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6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5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3" y="1096818"/>
            <a:ext cx="7848873" cy="48258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endParaRPr lang="ko-KR" altLang="en-US" sz="52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7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4700" b="1">
                <a:solidFill>
                  <a:schemeClr val="dk1"/>
                </a:solidFill>
                <a:latin typeface="HY그래픽M"/>
                <a:ea typeface="HY그래픽M"/>
              </a:rPr>
              <a:t>다니엘과 요나의</a:t>
            </a:r>
            <a:r>
              <a:rPr lang="ko-KR" altLang="en-US" sz="4700" b="1">
                <a:solidFill>
                  <a:srgbClr val="ff0000"/>
                </a:solidFill>
                <a:latin typeface="HY그래픽M"/>
                <a:ea typeface="HY그래픽M"/>
              </a:rPr>
              <a:t> 말씀</a:t>
            </a:r>
            <a:endParaRPr lang="ko-KR" altLang="en-US" sz="69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3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000" b="1">
                <a:solidFill>
                  <a:srgbClr val="000000"/>
                </a:solidFill>
                <a:latin typeface="HY그래픽M"/>
                <a:ea typeface="HY그래픽M"/>
              </a:rPr>
              <a:t>지하람 목사님</a:t>
            </a:r>
            <a:endParaRPr lang="ko-KR" altLang="en-US" sz="5000" b="1">
              <a:solidFill>
                <a:srgbClr val="000000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5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455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ko-KR" altLang="en-US" sz="8000">
                <a:solidFill>
                  <a:prstClr val="black"/>
                </a:solidFill>
                <a:latin typeface="HY엽서M"/>
                <a:ea typeface="HY엽서M"/>
              </a:rPr>
              <a:t>헌금 특송</a:t>
            </a:r>
            <a:endParaRPr lang="ko-KR" altLang="en-US" sz="800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endParaRPr lang="en-US" altLang="ko-KR" sz="800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en-US" altLang="ko-KR" sz="800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r>
              <a:rPr lang="ko-KR" altLang="en-US" sz="8000">
                <a:solidFill>
                  <a:prstClr val="black"/>
                </a:solidFill>
                <a:latin typeface="HY엽서M"/>
                <a:ea typeface="HY엽서M"/>
              </a:rPr>
              <a:t>하이어 성가대</a:t>
            </a:r>
            <a:endParaRPr lang="ko-KR" altLang="en-US" sz="800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5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7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HY중고딕"/>
                <a:ea typeface="HY중고딕"/>
              </a:rPr>
              <a:t>김도경</a:t>
            </a: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1050281"/>
            <a:ext cx="1144314" cy="620093"/>
          </a:xfrm>
          <a:prstGeom prst="rect">
            <a:avLst/>
          </a:prstGeom>
        </p:spPr>
      </p:pic>
      <p:pic>
        <p:nvPicPr>
          <p:cNvPr id="7" name="PFE element 1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9" name="PFE element 1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1" name="PFE element 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13" name="PFE element 2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99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4" name="PFE element 2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96840" y="1522660"/>
            <a:ext cx="8195733" cy="3406117"/>
          </a:xfrm>
          <a:prstGeom prst="rect">
            <a:avLst/>
          </a:prstGeom>
        </p:spPr>
      </p:pic>
      <p:pic>
        <p:nvPicPr>
          <p:cNvPr id="18" name="PFE element 2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20" name="PFE element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2" name="PFE element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6484"/>
      </p:ext>
    </p:extLst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156326" y="869672"/>
            <a:ext cx="1144314" cy="612938"/>
          </a:xfrm>
          <a:prstGeom prst="rect">
            <a:avLst/>
          </a:prstGeom>
        </p:spPr>
      </p:pic>
      <p:pic>
        <p:nvPicPr>
          <p:cNvPr id="15" name="PFE element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451052" y="227449"/>
            <a:ext cx="3289896" cy="867488"/>
          </a:xfrm>
          <a:prstGeom prst="rect">
            <a:avLst/>
          </a:prstGeom>
        </p:spPr>
      </p:pic>
      <p:pic>
        <p:nvPicPr>
          <p:cNvPr id="19" name="PFE element 2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070473" y="955394"/>
            <a:ext cx="2022809" cy="417560"/>
          </a:xfrm>
          <a:prstGeom prst="rect">
            <a:avLst/>
          </a:prstGeom>
        </p:spPr>
      </p:pic>
      <p:pic>
        <p:nvPicPr>
          <p:cNvPr id="21" name="PFE element 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996840" y="1929014"/>
            <a:ext cx="8195733" cy="2593405"/>
          </a:xfrm>
          <a:prstGeom prst="rect">
            <a:avLst/>
          </a:prstGeom>
        </p:spPr>
      </p:pic>
      <p:pic>
        <p:nvPicPr>
          <p:cNvPr id="23" name="PFE element 30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471028" y="1045640"/>
            <a:ext cx="1490133" cy="2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61769"/>
      </p:ext>
    </p:extLst>
  </p:cSld>
  <p:clrMapOvr>
    <a:masterClrMapping/>
  </p:clrMapOvr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4833728" y="413186"/>
            <a:ext cx="2524558" cy="941285"/>
          </a:xfrm>
          <a:prstGeom prst="rect">
            <a:avLst/>
          </a:prstGeom>
        </p:spPr>
      </p:pic>
      <p:pic>
        <p:nvPicPr>
          <p:cNvPr id="10" name="PFE element 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064035" y="897328"/>
            <a:ext cx="1156477" cy="620093"/>
          </a:xfrm>
          <a:prstGeom prst="rect">
            <a:avLst/>
          </a:prstGeom>
        </p:spPr>
      </p:pic>
      <p:pic>
        <p:nvPicPr>
          <p:cNvPr id="12" name="PFE element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29206" y="1037006"/>
            <a:ext cx="1761066" cy="493690"/>
          </a:xfrm>
          <a:prstGeom prst="rect">
            <a:avLst/>
          </a:prstGeom>
        </p:spPr>
      </p:pic>
      <p:pic>
        <p:nvPicPr>
          <p:cNvPr id="14" name="PFE element 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674066" y="1725860"/>
            <a:ext cx="8839200" cy="34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51925"/>
      </p:ext>
    </p:extLst>
  </p:cSld>
  <p:clrMapOvr>
    <a:masterClrMapping/>
  </p:clrMapOvr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197</ep:Words>
  <ep:PresentationFormat>와이드스크린</ep:PresentationFormat>
  <ep:Paragraphs>97</ep:Paragraphs>
  <ep:Slides>61</ep:Slides>
  <ep:Notes>16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61</vt:i4>
      </vt:variant>
    </vt:vector>
  </ep:HeadingPairs>
  <ep:TitlesOfParts>
    <vt:vector size="65" baseType="lpstr">
      <vt:lpstr>Office 테마</vt:lpstr>
      <vt:lpstr>7_Office 테마</vt:lpstr>
      <vt:lpstr>2_파형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2024-05-31T14:11:56.419</dcterms:modified>
  <cp:revision>234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