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647" r:id="rId7"/>
    <p:sldMasterId id="2147485220" r:id="rId8"/>
    <p:sldMasterId id="2147485245" r:id="rId9"/>
    <p:sldMasterId id="2147485257" r:id="rId10"/>
    <p:sldMasterId id="2147485269" r:id="rId11"/>
    <p:sldMasterId id="2147485281" r:id="rId12"/>
    <p:sldMasterId id="2147485306" r:id="rId13"/>
    <p:sldMasterId id="2147485318" r:id="rId14"/>
    <p:sldMasterId id="2147485330" r:id="rId15"/>
    <p:sldMasterId id="2147485342" r:id="rId16"/>
    <p:sldMasterId id="2147485354" r:id="rId17"/>
  </p:sldMasterIdLst>
  <p:notesMasterIdLst>
    <p:notesMasterId r:id="rId56"/>
  </p:notesMasterIdLst>
  <p:sldIdLst>
    <p:sldId id="1998" r:id="rId18"/>
    <p:sldId id="2159" r:id="rId19"/>
    <p:sldId id="2328" r:id="rId20"/>
    <p:sldId id="2327" r:id="rId21"/>
    <p:sldId id="2329" r:id="rId22"/>
    <p:sldId id="2326" r:id="rId23"/>
    <p:sldId id="2330" r:id="rId24"/>
    <p:sldId id="2354" r:id="rId25"/>
    <p:sldId id="2355" r:id="rId26"/>
    <p:sldId id="2356" r:id="rId27"/>
    <p:sldId id="2357" r:id="rId28"/>
    <p:sldId id="2358" r:id="rId29"/>
    <p:sldId id="2359" r:id="rId30"/>
    <p:sldId id="2360" r:id="rId31"/>
    <p:sldId id="2337" r:id="rId32"/>
    <p:sldId id="2338" r:id="rId33"/>
    <p:sldId id="2346" r:id="rId34"/>
    <p:sldId id="2302" r:id="rId35"/>
    <p:sldId id="2303" r:id="rId36"/>
    <p:sldId id="2304" r:id="rId37"/>
    <p:sldId id="2305" r:id="rId38"/>
    <p:sldId id="2339" r:id="rId39"/>
    <p:sldId id="2340" r:id="rId40"/>
    <p:sldId id="2341" r:id="rId41"/>
    <p:sldId id="2342" r:id="rId42"/>
    <p:sldId id="2308" r:id="rId43"/>
    <p:sldId id="2309" r:id="rId44"/>
    <p:sldId id="2318" r:id="rId45"/>
    <p:sldId id="2331" r:id="rId46"/>
    <p:sldId id="2312" r:id="rId47"/>
    <p:sldId id="2344" r:id="rId48"/>
    <p:sldId id="2345" r:id="rId49"/>
    <p:sldId id="2315" r:id="rId50"/>
    <p:sldId id="1125" r:id="rId51"/>
    <p:sldId id="2006" r:id="rId52"/>
    <p:sldId id="1932" r:id="rId53"/>
    <p:sldId id="1933" r:id="rId54"/>
    <p:sldId id="1934" r:id="rId55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67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366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056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674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426" algn="l" defTabSz="913366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110" algn="l" defTabSz="913366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6787" algn="l" defTabSz="913366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3475" algn="l" defTabSz="913366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>
        <p:scale>
          <a:sx n="109" d="100"/>
          <a:sy n="109" d="100"/>
        </p:scale>
        <p:origin x="-912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466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4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67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366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056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674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426" algn="l" defTabSz="9133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110" algn="l" defTabSz="9133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787" algn="l" defTabSz="9133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475" algn="l" defTabSz="91336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7775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677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34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6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67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67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67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677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367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80777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11" indent="0" algn="ctr">
              <a:buNone/>
              <a:defRPr/>
            </a:lvl2pPr>
            <a:lvl3pPr marL="914226" indent="0" algn="ctr">
              <a:buNone/>
              <a:defRPr/>
            </a:lvl3pPr>
            <a:lvl4pPr marL="1371340" indent="0" algn="ctr">
              <a:buNone/>
              <a:defRPr/>
            </a:lvl4pPr>
            <a:lvl5pPr marL="1828454" indent="0" algn="ctr">
              <a:buNone/>
              <a:defRPr/>
            </a:lvl5pPr>
            <a:lvl6pPr marL="2285570" indent="0" algn="ctr">
              <a:buNone/>
              <a:defRPr/>
            </a:lvl6pPr>
            <a:lvl7pPr marL="2742682" indent="0" algn="ctr">
              <a:buNone/>
              <a:defRPr/>
            </a:lvl7pPr>
            <a:lvl8pPr marL="3199792" indent="0" algn="ctr">
              <a:buNone/>
              <a:defRPr/>
            </a:lvl8pPr>
            <a:lvl9pPr marL="3656903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566C7-B4F3-433E-ABFF-AB8234AD6CB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4782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48454-03C6-45C6-AA2B-7CD75E103F62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1214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111" indent="0">
              <a:buNone/>
              <a:defRPr sz="1900"/>
            </a:lvl2pPr>
            <a:lvl3pPr marL="914226" indent="0">
              <a:buNone/>
              <a:defRPr sz="1500"/>
            </a:lvl3pPr>
            <a:lvl4pPr marL="1371340" indent="0">
              <a:buNone/>
              <a:defRPr sz="1500"/>
            </a:lvl4pPr>
            <a:lvl5pPr marL="1828454" indent="0">
              <a:buNone/>
              <a:defRPr sz="1500"/>
            </a:lvl5pPr>
            <a:lvl6pPr marL="2285570" indent="0">
              <a:buNone/>
              <a:defRPr sz="1500"/>
            </a:lvl6pPr>
            <a:lvl7pPr marL="2742682" indent="0">
              <a:buNone/>
              <a:defRPr sz="1500"/>
            </a:lvl7pPr>
            <a:lvl8pPr marL="3199792" indent="0">
              <a:buNone/>
              <a:defRPr sz="1500"/>
            </a:lvl8pPr>
            <a:lvl9pPr marL="3656903" indent="0">
              <a:buNone/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D621A-2C6A-4A4B-99E7-11C3631DC25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3977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F5D7D-AB72-4EBA-AC11-ED47E2E2D5D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3822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100" b="1"/>
            </a:lvl2pPr>
            <a:lvl3pPr marL="914226" indent="0">
              <a:buNone/>
              <a:defRPr sz="1900" b="1"/>
            </a:lvl3pPr>
            <a:lvl4pPr marL="1371340" indent="0">
              <a:buNone/>
              <a:defRPr sz="1500" b="1"/>
            </a:lvl4pPr>
            <a:lvl5pPr marL="1828454" indent="0">
              <a:buNone/>
              <a:defRPr sz="1500" b="1"/>
            </a:lvl5pPr>
            <a:lvl6pPr marL="2285570" indent="0">
              <a:buNone/>
              <a:defRPr sz="1500" b="1"/>
            </a:lvl6pPr>
            <a:lvl7pPr marL="2742682" indent="0">
              <a:buNone/>
              <a:defRPr sz="1500" b="1"/>
            </a:lvl7pPr>
            <a:lvl8pPr marL="3199792" indent="0">
              <a:buNone/>
              <a:defRPr sz="1500" b="1"/>
            </a:lvl8pPr>
            <a:lvl9pPr marL="3656903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100" b="1"/>
            </a:lvl2pPr>
            <a:lvl3pPr marL="914226" indent="0">
              <a:buNone/>
              <a:defRPr sz="1900" b="1"/>
            </a:lvl3pPr>
            <a:lvl4pPr marL="1371340" indent="0">
              <a:buNone/>
              <a:defRPr sz="1500" b="1"/>
            </a:lvl4pPr>
            <a:lvl5pPr marL="1828454" indent="0">
              <a:buNone/>
              <a:defRPr sz="1500" b="1"/>
            </a:lvl5pPr>
            <a:lvl6pPr marL="2285570" indent="0">
              <a:buNone/>
              <a:defRPr sz="1500" b="1"/>
            </a:lvl6pPr>
            <a:lvl7pPr marL="2742682" indent="0">
              <a:buNone/>
              <a:defRPr sz="1500" b="1"/>
            </a:lvl7pPr>
            <a:lvl8pPr marL="3199792" indent="0">
              <a:buNone/>
              <a:defRPr sz="1500" b="1"/>
            </a:lvl8pPr>
            <a:lvl9pPr marL="3656903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3C569-EE1E-40AA-98BD-C0E40033130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35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F86D1-8B6E-42BF-BD29-108F470B660A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637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A544D-88FF-433D-BC52-BFEDE5FA9AD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7556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11" indent="0">
              <a:buNone/>
              <a:defRPr sz="1200"/>
            </a:lvl2pPr>
            <a:lvl3pPr marL="914226" indent="0">
              <a:buNone/>
              <a:defRPr sz="1100"/>
            </a:lvl3pPr>
            <a:lvl4pPr marL="1371340" indent="0">
              <a:buNone/>
              <a:defRPr sz="900"/>
            </a:lvl4pPr>
            <a:lvl5pPr marL="1828454" indent="0">
              <a:buNone/>
              <a:defRPr sz="900"/>
            </a:lvl5pPr>
            <a:lvl6pPr marL="2285570" indent="0">
              <a:buNone/>
              <a:defRPr sz="900"/>
            </a:lvl6pPr>
            <a:lvl7pPr marL="2742682" indent="0">
              <a:buNone/>
              <a:defRPr sz="900"/>
            </a:lvl7pPr>
            <a:lvl8pPr marL="3199792" indent="0">
              <a:buNone/>
              <a:defRPr sz="900"/>
            </a:lvl8pPr>
            <a:lvl9pPr marL="3656903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BA047-2292-4A54-ABCF-C3B1A3707EA1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79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6" indent="0">
              <a:buNone/>
              <a:defRPr sz="2400"/>
            </a:lvl3pPr>
            <a:lvl4pPr marL="1371340" indent="0">
              <a:buNone/>
              <a:defRPr sz="2100"/>
            </a:lvl4pPr>
            <a:lvl5pPr marL="1828454" indent="0">
              <a:buNone/>
              <a:defRPr sz="2100"/>
            </a:lvl5pPr>
            <a:lvl6pPr marL="2285570" indent="0">
              <a:buNone/>
              <a:defRPr sz="2100"/>
            </a:lvl6pPr>
            <a:lvl7pPr marL="2742682" indent="0">
              <a:buNone/>
              <a:defRPr sz="2100"/>
            </a:lvl7pPr>
            <a:lvl8pPr marL="3199792" indent="0">
              <a:buNone/>
              <a:defRPr sz="2100"/>
            </a:lvl8pPr>
            <a:lvl9pPr marL="3656903" indent="0">
              <a:buNone/>
              <a:defRPr sz="21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11" indent="0">
              <a:buNone/>
              <a:defRPr sz="1200"/>
            </a:lvl2pPr>
            <a:lvl3pPr marL="914226" indent="0">
              <a:buNone/>
              <a:defRPr sz="1100"/>
            </a:lvl3pPr>
            <a:lvl4pPr marL="1371340" indent="0">
              <a:buNone/>
              <a:defRPr sz="900"/>
            </a:lvl4pPr>
            <a:lvl5pPr marL="1828454" indent="0">
              <a:buNone/>
              <a:defRPr sz="900"/>
            </a:lvl5pPr>
            <a:lvl6pPr marL="2285570" indent="0">
              <a:buNone/>
              <a:defRPr sz="900"/>
            </a:lvl6pPr>
            <a:lvl7pPr marL="2742682" indent="0">
              <a:buNone/>
              <a:defRPr sz="900"/>
            </a:lvl7pPr>
            <a:lvl8pPr marL="3199792" indent="0">
              <a:buNone/>
              <a:defRPr sz="900"/>
            </a:lvl8pPr>
            <a:lvl9pPr marL="3656903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A8437-B765-473B-97F8-30AAA4FE0D40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193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93E6B-629B-445A-BF6E-F04B38E2DFA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932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B4000F-6E34-4B0D-89C9-864A901A6F8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2944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86043" indent="0" algn="ctr">
              <a:buNone/>
              <a:defRPr/>
            </a:lvl2pPr>
            <a:lvl3pPr marL="1172085" indent="0" algn="ctr">
              <a:buNone/>
              <a:defRPr/>
            </a:lvl3pPr>
            <a:lvl4pPr marL="1758127" indent="0" algn="ctr">
              <a:buNone/>
              <a:defRPr/>
            </a:lvl4pPr>
            <a:lvl5pPr marL="2344171" indent="0" algn="ctr">
              <a:buNone/>
              <a:defRPr/>
            </a:lvl5pPr>
            <a:lvl6pPr marL="2930212" indent="0" algn="ctr">
              <a:buNone/>
              <a:defRPr/>
            </a:lvl6pPr>
            <a:lvl7pPr marL="3516255" indent="0" algn="ctr">
              <a:buNone/>
              <a:defRPr/>
            </a:lvl7pPr>
            <a:lvl8pPr marL="4102297" indent="0" algn="ctr">
              <a:buNone/>
              <a:defRPr/>
            </a:lvl8pPr>
            <a:lvl9pPr marL="4688339" indent="0" algn="ctr">
              <a:buNone/>
              <a:defRPr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6F6E7-941F-4E82-A054-668F37A1FC4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37606"/>
      </p:ext>
    </p:extLst>
  </p:cSld>
  <p:clrMapOvr>
    <a:masterClrMapping/>
  </p:clrMapOvr>
  <p:transition advClick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1573A-D4BA-4998-B1C7-C6530EC476D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851364"/>
      </p:ext>
    </p:extLst>
  </p:cSld>
  <p:clrMapOvr>
    <a:masterClrMapping/>
  </p:clrMapOvr>
  <p:transition advClick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51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/>
            </a:lvl1pPr>
            <a:lvl2pPr marL="586043" indent="0">
              <a:buNone/>
              <a:defRPr sz="2300"/>
            </a:lvl2pPr>
            <a:lvl3pPr marL="1172085" indent="0">
              <a:buNone/>
              <a:defRPr sz="2100"/>
            </a:lvl3pPr>
            <a:lvl4pPr marL="1758127" indent="0">
              <a:buNone/>
              <a:defRPr sz="1900"/>
            </a:lvl4pPr>
            <a:lvl5pPr marL="2344171" indent="0">
              <a:buNone/>
              <a:defRPr sz="1900"/>
            </a:lvl5pPr>
            <a:lvl6pPr marL="2930212" indent="0">
              <a:buNone/>
              <a:defRPr sz="1900"/>
            </a:lvl6pPr>
            <a:lvl7pPr marL="3516255" indent="0">
              <a:buNone/>
              <a:defRPr sz="1900"/>
            </a:lvl7pPr>
            <a:lvl8pPr marL="4102297" indent="0">
              <a:buNone/>
              <a:defRPr sz="1900"/>
            </a:lvl8pPr>
            <a:lvl9pPr marL="4688339" indent="0">
              <a:buNone/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9E913-C1C4-4697-B594-90CB83B8CE13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209029"/>
      </p:ext>
    </p:extLst>
  </p:cSld>
  <p:clrMapOvr>
    <a:masterClrMapping/>
  </p:clrMapOvr>
  <p:transition advClick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19B27D-A8F1-47F2-9835-E8A51B30485B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68828"/>
      </p:ext>
    </p:extLst>
  </p:cSld>
  <p:clrMapOvr>
    <a:masterClrMapping/>
  </p:clrMapOvr>
  <p:transition advClick="0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43" indent="0">
              <a:buNone/>
              <a:defRPr sz="2700" b="1"/>
            </a:lvl2pPr>
            <a:lvl3pPr marL="1172085" indent="0">
              <a:buNone/>
              <a:defRPr sz="2300" b="1"/>
            </a:lvl3pPr>
            <a:lvl4pPr marL="1758127" indent="0">
              <a:buNone/>
              <a:defRPr sz="2100" b="1"/>
            </a:lvl4pPr>
            <a:lvl5pPr marL="2344171" indent="0">
              <a:buNone/>
              <a:defRPr sz="2100" b="1"/>
            </a:lvl5pPr>
            <a:lvl6pPr marL="2930212" indent="0">
              <a:buNone/>
              <a:defRPr sz="2100" b="1"/>
            </a:lvl6pPr>
            <a:lvl7pPr marL="3516255" indent="0">
              <a:buNone/>
              <a:defRPr sz="2100" b="1"/>
            </a:lvl7pPr>
            <a:lvl8pPr marL="4102297" indent="0">
              <a:buNone/>
              <a:defRPr sz="2100" b="1"/>
            </a:lvl8pPr>
            <a:lvl9pPr marL="4688339" indent="0">
              <a:buNone/>
              <a:defRPr sz="21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3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86043" indent="0">
              <a:buNone/>
              <a:defRPr sz="2700" b="1"/>
            </a:lvl2pPr>
            <a:lvl3pPr marL="1172085" indent="0">
              <a:buNone/>
              <a:defRPr sz="2300" b="1"/>
            </a:lvl3pPr>
            <a:lvl4pPr marL="1758127" indent="0">
              <a:buNone/>
              <a:defRPr sz="2100" b="1"/>
            </a:lvl4pPr>
            <a:lvl5pPr marL="2344171" indent="0">
              <a:buNone/>
              <a:defRPr sz="2100" b="1"/>
            </a:lvl5pPr>
            <a:lvl6pPr marL="2930212" indent="0">
              <a:buNone/>
              <a:defRPr sz="2100" b="1"/>
            </a:lvl6pPr>
            <a:lvl7pPr marL="3516255" indent="0">
              <a:buNone/>
              <a:defRPr sz="2100" b="1"/>
            </a:lvl7pPr>
            <a:lvl8pPr marL="4102297" indent="0">
              <a:buNone/>
              <a:defRPr sz="2100" b="1"/>
            </a:lvl8pPr>
            <a:lvl9pPr marL="4688339" indent="0">
              <a:buNone/>
              <a:defRPr sz="21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66C32-7B0A-4FBF-98C2-70C6F0EF1E9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128661"/>
      </p:ext>
    </p:extLst>
  </p:cSld>
  <p:clrMapOvr>
    <a:masterClrMapping/>
  </p:clrMapOvr>
  <p:transition advClick="0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B3FB1-8BBD-49A4-9A87-13A9BF62BC0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47057"/>
      </p:ext>
    </p:extLst>
  </p:cSld>
  <p:clrMapOvr>
    <a:masterClrMapping/>
  </p:clrMapOvr>
  <p:transition advClick="0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5CC2E-751C-4FD0-9997-1044F2421C7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25066"/>
      </p:ext>
    </p:extLst>
  </p:cSld>
  <p:clrMapOvr>
    <a:masterClrMapping/>
  </p:clrMapOvr>
  <p:transition advClick="0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4100"/>
            </a:lvl1pPr>
            <a:lvl2pPr>
              <a:defRPr sz="3600"/>
            </a:lvl2pPr>
            <a:lvl3pPr>
              <a:defRPr sz="31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586043" indent="0">
              <a:buNone/>
              <a:defRPr sz="1500"/>
            </a:lvl2pPr>
            <a:lvl3pPr marL="1172085" indent="0">
              <a:buNone/>
              <a:defRPr sz="1300"/>
            </a:lvl3pPr>
            <a:lvl4pPr marL="1758127" indent="0">
              <a:buNone/>
              <a:defRPr sz="1200"/>
            </a:lvl4pPr>
            <a:lvl5pPr marL="2344171" indent="0">
              <a:buNone/>
              <a:defRPr sz="1200"/>
            </a:lvl5pPr>
            <a:lvl6pPr marL="2930212" indent="0">
              <a:buNone/>
              <a:defRPr sz="1200"/>
            </a:lvl6pPr>
            <a:lvl7pPr marL="3516255" indent="0">
              <a:buNone/>
              <a:defRPr sz="1200"/>
            </a:lvl7pPr>
            <a:lvl8pPr marL="4102297" indent="0">
              <a:buNone/>
              <a:defRPr sz="1200"/>
            </a:lvl8pPr>
            <a:lvl9pPr marL="4688339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12407-8EE7-42C6-B530-A77A38F4DD4C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095749"/>
      </p:ext>
    </p:extLst>
  </p:cSld>
  <p:clrMapOvr>
    <a:masterClrMapping/>
  </p:clrMapOvr>
  <p:transition advClick="0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100"/>
            </a:lvl1pPr>
            <a:lvl2pPr marL="586043" indent="0">
              <a:buNone/>
              <a:defRPr sz="3600"/>
            </a:lvl2pPr>
            <a:lvl3pPr marL="1172085" indent="0">
              <a:buNone/>
              <a:defRPr sz="3100"/>
            </a:lvl3pPr>
            <a:lvl4pPr marL="1758127" indent="0">
              <a:buNone/>
              <a:defRPr sz="2700"/>
            </a:lvl4pPr>
            <a:lvl5pPr marL="2344171" indent="0">
              <a:buNone/>
              <a:defRPr sz="2700"/>
            </a:lvl5pPr>
            <a:lvl6pPr marL="2930212" indent="0">
              <a:buNone/>
              <a:defRPr sz="2700"/>
            </a:lvl6pPr>
            <a:lvl7pPr marL="3516255" indent="0">
              <a:buNone/>
              <a:defRPr sz="2700"/>
            </a:lvl7pPr>
            <a:lvl8pPr marL="4102297" indent="0">
              <a:buNone/>
              <a:defRPr sz="2700"/>
            </a:lvl8pPr>
            <a:lvl9pPr marL="4688339" indent="0">
              <a:buNone/>
              <a:defRPr sz="27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586043" indent="0">
              <a:buNone/>
              <a:defRPr sz="1500"/>
            </a:lvl2pPr>
            <a:lvl3pPr marL="1172085" indent="0">
              <a:buNone/>
              <a:defRPr sz="1300"/>
            </a:lvl3pPr>
            <a:lvl4pPr marL="1758127" indent="0">
              <a:buNone/>
              <a:defRPr sz="1200"/>
            </a:lvl4pPr>
            <a:lvl5pPr marL="2344171" indent="0">
              <a:buNone/>
              <a:defRPr sz="1200"/>
            </a:lvl5pPr>
            <a:lvl6pPr marL="2930212" indent="0">
              <a:buNone/>
              <a:defRPr sz="1200"/>
            </a:lvl6pPr>
            <a:lvl7pPr marL="3516255" indent="0">
              <a:buNone/>
              <a:defRPr sz="1200"/>
            </a:lvl7pPr>
            <a:lvl8pPr marL="4102297" indent="0">
              <a:buNone/>
              <a:defRPr sz="1200"/>
            </a:lvl8pPr>
            <a:lvl9pPr marL="4688339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87199A-3878-4443-8B0F-6921FF80816F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57156"/>
      </p:ext>
    </p:extLst>
  </p:cSld>
  <p:clrMapOvr>
    <a:masterClrMapping/>
  </p:clrMapOvr>
  <p:transition advClick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6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4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458BA1-9055-4D1C-A010-0097F8AC7845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791004"/>
      </p:ext>
    </p:extLst>
  </p:cSld>
  <p:clrMapOvr>
    <a:masterClrMapping/>
  </p:clrMapOvr>
  <p:transition advClick="0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66E8F-383E-4089-9FD9-36DD0B368AB8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58269"/>
      </p:ext>
    </p:extLst>
  </p:cSld>
  <p:clrMapOvr>
    <a:masterClrMapping/>
  </p:clrMapOvr>
  <p:transition advClick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3" indent="0" algn="ctr">
              <a:buNone/>
              <a:defRPr sz="2000"/>
            </a:lvl2pPr>
            <a:lvl3pPr marL="914286" indent="0" algn="ctr">
              <a:buNone/>
              <a:defRPr sz="1900"/>
            </a:lvl3pPr>
            <a:lvl4pPr marL="1371430" indent="0" algn="ctr">
              <a:buNone/>
              <a:defRPr sz="1600"/>
            </a:lvl4pPr>
            <a:lvl5pPr marL="1828573" indent="0" algn="ctr">
              <a:buNone/>
              <a:defRPr sz="1600"/>
            </a:lvl5pPr>
            <a:lvl6pPr marL="2285718" indent="0" algn="ctr">
              <a:buNone/>
              <a:defRPr sz="1600"/>
            </a:lvl6pPr>
            <a:lvl7pPr marL="2742858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862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73760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2833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3230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3" indent="0">
              <a:buNone/>
              <a:defRPr sz="2000" b="1"/>
            </a:lvl2pPr>
            <a:lvl3pPr marL="914286" indent="0">
              <a:buNone/>
              <a:defRPr sz="1900" b="1"/>
            </a:lvl3pPr>
            <a:lvl4pPr marL="1371430" indent="0">
              <a:buNone/>
              <a:defRPr sz="1600" b="1"/>
            </a:lvl4pPr>
            <a:lvl5pPr marL="1828573" indent="0">
              <a:buNone/>
              <a:defRPr sz="1600" b="1"/>
            </a:lvl5pPr>
            <a:lvl6pPr marL="2285718" indent="0">
              <a:buNone/>
              <a:defRPr sz="1600" b="1"/>
            </a:lvl6pPr>
            <a:lvl7pPr marL="2742858" indent="0">
              <a:buNone/>
              <a:defRPr sz="1600" b="1"/>
            </a:lvl7pPr>
            <a:lvl8pPr marL="3200000" indent="0">
              <a:buNone/>
              <a:defRPr sz="1600" b="1"/>
            </a:lvl8pPr>
            <a:lvl9pPr marL="3657143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279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965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769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4737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43" indent="0">
              <a:buNone/>
              <a:defRPr sz="2800"/>
            </a:lvl2pPr>
            <a:lvl3pPr marL="914286" indent="0">
              <a:buNone/>
              <a:defRPr sz="2400"/>
            </a:lvl3pPr>
            <a:lvl4pPr marL="1371430" indent="0">
              <a:buNone/>
              <a:defRPr sz="2000"/>
            </a:lvl4pPr>
            <a:lvl5pPr marL="1828573" indent="0">
              <a:buNone/>
              <a:defRPr sz="2000"/>
            </a:lvl5pPr>
            <a:lvl6pPr marL="2285718" indent="0">
              <a:buNone/>
              <a:defRPr sz="2000"/>
            </a:lvl6pPr>
            <a:lvl7pPr marL="2742858" indent="0">
              <a:buNone/>
              <a:defRPr sz="2000"/>
            </a:lvl7pPr>
            <a:lvl8pPr marL="3200000" indent="0">
              <a:buNone/>
              <a:defRPr sz="2000"/>
            </a:lvl8pPr>
            <a:lvl9pPr marL="3657143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43" indent="0">
              <a:buNone/>
              <a:defRPr sz="1500"/>
            </a:lvl2pPr>
            <a:lvl3pPr marL="914286" indent="0">
              <a:buNone/>
              <a:defRPr sz="1200"/>
            </a:lvl3pPr>
            <a:lvl4pPr marL="1371430" indent="0">
              <a:buNone/>
              <a:defRPr sz="1100"/>
            </a:lvl4pPr>
            <a:lvl5pPr marL="1828573" indent="0">
              <a:buNone/>
              <a:defRPr sz="1100"/>
            </a:lvl5pPr>
            <a:lvl6pPr marL="2285718" indent="0">
              <a:buNone/>
              <a:defRPr sz="1100"/>
            </a:lvl6pPr>
            <a:lvl7pPr marL="2742858" indent="0">
              <a:buNone/>
              <a:defRPr sz="1100"/>
            </a:lvl7pPr>
            <a:lvl8pPr marL="3200000" indent="0">
              <a:buNone/>
              <a:defRPr sz="1100"/>
            </a:lvl8pPr>
            <a:lvl9pPr marL="3657143" indent="0">
              <a:buNone/>
              <a:defRPr sz="11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34593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2348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70750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0038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93245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5681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7583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981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8482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9208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46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86" tIns="45650" rIns="91286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2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286" tIns="45650" rIns="91286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86" tIns="45650" rIns="91286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398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286" tIns="45650" rIns="91286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286" tIns="45650" rIns="91286" bIns="4565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8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40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8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692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6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0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50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49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3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334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810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25936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41306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4810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1504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4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95" y="4074351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3759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611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77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77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794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250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2961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77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1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26366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5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91377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7811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00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07" indent="0">
              <a:buNone/>
              <a:defRPr sz="2100" b="1"/>
            </a:lvl2pPr>
            <a:lvl3pPr marL="912831" indent="0">
              <a:buNone/>
              <a:defRPr sz="1900" b="1"/>
            </a:lvl3pPr>
            <a:lvl4pPr marL="1369252" indent="0">
              <a:buNone/>
              <a:defRPr sz="1500" b="1"/>
            </a:lvl4pPr>
            <a:lvl5pPr marL="1825666" indent="0">
              <a:buNone/>
              <a:defRPr sz="1500" b="1"/>
            </a:lvl5pPr>
            <a:lvl6pPr marL="2282082" indent="0">
              <a:buNone/>
              <a:defRPr sz="1500" b="1"/>
            </a:lvl6pPr>
            <a:lvl7pPr marL="2738502" indent="0">
              <a:buNone/>
              <a:defRPr sz="1500" b="1"/>
            </a:lvl7pPr>
            <a:lvl8pPr marL="3194909" indent="0">
              <a:buNone/>
              <a:defRPr sz="1500" b="1"/>
            </a:lvl8pPr>
            <a:lvl9pPr marL="365132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17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07" indent="0">
              <a:buNone/>
              <a:defRPr sz="2100" b="1"/>
            </a:lvl2pPr>
            <a:lvl3pPr marL="912831" indent="0">
              <a:buNone/>
              <a:defRPr sz="1900" b="1"/>
            </a:lvl3pPr>
            <a:lvl4pPr marL="1369252" indent="0">
              <a:buNone/>
              <a:defRPr sz="1500" b="1"/>
            </a:lvl4pPr>
            <a:lvl5pPr marL="1825666" indent="0">
              <a:buNone/>
              <a:defRPr sz="1500" b="1"/>
            </a:lvl5pPr>
            <a:lvl6pPr marL="2282082" indent="0">
              <a:buNone/>
              <a:defRPr sz="1500" b="1"/>
            </a:lvl6pPr>
            <a:lvl7pPr marL="2738502" indent="0">
              <a:buNone/>
              <a:defRPr sz="1500" b="1"/>
            </a:lvl7pPr>
            <a:lvl8pPr marL="3194909" indent="0">
              <a:buNone/>
              <a:defRPr sz="1500" b="1"/>
            </a:lvl8pPr>
            <a:lvl9pPr marL="365132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17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2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07" indent="0">
              <a:buNone/>
              <a:defRPr sz="1200"/>
            </a:lvl2pPr>
            <a:lvl3pPr marL="912831" indent="0">
              <a:buNone/>
              <a:defRPr sz="1100"/>
            </a:lvl3pPr>
            <a:lvl4pPr marL="1369252" indent="0">
              <a:buNone/>
              <a:defRPr sz="900"/>
            </a:lvl4pPr>
            <a:lvl5pPr marL="1825666" indent="0">
              <a:buNone/>
              <a:defRPr sz="900"/>
            </a:lvl5pPr>
            <a:lvl6pPr marL="2282082" indent="0">
              <a:buNone/>
              <a:defRPr sz="900"/>
            </a:lvl6pPr>
            <a:lvl7pPr marL="2738502" indent="0">
              <a:buNone/>
              <a:defRPr sz="900"/>
            </a:lvl7pPr>
            <a:lvl8pPr marL="3194909" indent="0">
              <a:buNone/>
              <a:defRPr sz="900"/>
            </a:lvl8pPr>
            <a:lvl9pPr marL="365132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4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8" y="2785557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07" indent="0">
              <a:buNone/>
              <a:defRPr sz="1200"/>
            </a:lvl2pPr>
            <a:lvl3pPr marL="912831" indent="0">
              <a:buNone/>
              <a:defRPr sz="1100"/>
            </a:lvl3pPr>
            <a:lvl4pPr marL="1369252" indent="0">
              <a:buNone/>
              <a:defRPr sz="900"/>
            </a:lvl4pPr>
            <a:lvl5pPr marL="1825666" indent="0">
              <a:buNone/>
              <a:defRPr sz="900"/>
            </a:lvl5pPr>
            <a:lvl6pPr marL="2282082" indent="0">
              <a:buNone/>
              <a:defRPr sz="900"/>
            </a:lvl6pPr>
            <a:lvl7pPr marL="2738502" indent="0">
              <a:buNone/>
              <a:defRPr sz="900"/>
            </a:lvl7pPr>
            <a:lvl8pPr marL="3194909" indent="0">
              <a:buNone/>
              <a:defRPr sz="900"/>
            </a:lvl8pPr>
            <a:lvl9pPr marL="365132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07" indent="0">
              <a:buNone/>
              <a:defRPr sz="2800"/>
            </a:lvl2pPr>
            <a:lvl3pPr marL="912831" indent="0">
              <a:buNone/>
              <a:defRPr sz="2400"/>
            </a:lvl3pPr>
            <a:lvl4pPr marL="1369252" indent="0">
              <a:buNone/>
              <a:defRPr sz="2100"/>
            </a:lvl4pPr>
            <a:lvl5pPr marL="1825666" indent="0">
              <a:buNone/>
              <a:defRPr sz="2100"/>
            </a:lvl5pPr>
            <a:lvl6pPr marL="2282082" indent="0">
              <a:buNone/>
              <a:defRPr sz="2100"/>
            </a:lvl6pPr>
            <a:lvl7pPr marL="2738502" indent="0">
              <a:buNone/>
              <a:defRPr sz="2100"/>
            </a:lvl7pPr>
            <a:lvl8pPr marL="3194909" indent="0">
              <a:buNone/>
              <a:defRPr sz="2100"/>
            </a:lvl8pPr>
            <a:lvl9pPr marL="3651327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6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1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8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5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1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100" b="1"/>
            </a:lvl2pPr>
            <a:lvl3pPr marL="914094" indent="0">
              <a:buNone/>
              <a:defRPr sz="1900" b="1"/>
            </a:lvl3pPr>
            <a:lvl4pPr marL="1371144" indent="0">
              <a:buNone/>
              <a:defRPr sz="1500" b="1"/>
            </a:lvl4pPr>
            <a:lvl5pPr marL="1828189" indent="0">
              <a:buNone/>
              <a:defRPr sz="1500" b="1"/>
            </a:lvl5pPr>
            <a:lvl6pPr marL="2285242" indent="0">
              <a:buNone/>
              <a:defRPr sz="1500" b="1"/>
            </a:lvl6pPr>
            <a:lvl7pPr marL="2742285" indent="0">
              <a:buNone/>
              <a:defRPr sz="1500" b="1"/>
            </a:lvl7pPr>
            <a:lvl8pPr marL="3199328" indent="0">
              <a:buNone/>
              <a:defRPr sz="1500" b="1"/>
            </a:lvl8pPr>
            <a:lvl9pPr marL="36563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24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100" b="1"/>
            </a:lvl2pPr>
            <a:lvl3pPr marL="914094" indent="0">
              <a:buNone/>
              <a:defRPr sz="1900" b="1"/>
            </a:lvl3pPr>
            <a:lvl4pPr marL="1371144" indent="0">
              <a:buNone/>
              <a:defRPr sz="1500" b="1"/>
            </a:lvl4pPr>
            <a:lvl5pPr marL="1828189" indent="0">
              <a:buNone/>
              <a:defRPr sz="1500" b="1"/>
            </a:lvl5pPr>
            <a:lvl6pPr marL="2285242" indent="0">
              <a:buNone/>
              <a:defRPr sz="1500" b="1"/>
            </a:lvl6pPr>
            <a:lvl7pPr marL="2742285" indent="0">
              <a:buNone/>
              <a:defRPr sz="1500" b="1"/>
            </a:lvl7pPr>
            <a:lvl8pPr marL="3199328" indent="0">
              <a:buNone/>
              <a:defRPr sz="1500" b="1"/>
            </a:lvl8pPr>
            <a:lvl9pPr marL="36563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2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29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1" y="4074379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4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47" indent="0">
              <a:buNone/>
              <a:defRPr sz="1200"/>
            </a:lvl2pPr>
            <a:lvl3pPr marL="914094" indent="0">
              <a:buNone/>
              <a:defRPr sz="1100"/>
            </a:lvl3pPr>
            <a:lvl4pPr marL="1371144" indent="0">
              <a:buNone/>
              <a:defRPr sz="900"/>
            </a:lvl4pPr>
            <a:lvl5pPr marL="1828189" indent="0">
              <a:buNone/>
              <a:defRPr sz="900"/>
            </a:lvl5pPr>
            <a:lvl6pPr marL="2285242" indent="0">
              <a:buNone/>
              <a:defRPr sz="900"/>
            </a:lvl6pPr>
            <a:lvl7pPr marL="2742285" indent="0">
              <a:buNone/>
              <a:defRPr sz="900"/>
            </a:lvl7pPr>
            <a:lvl8pPr marL="3199328" indent="0">
              <a:buNone/>
              <a:defRPr sz="900"/>
            </a:lvl8pPr>
            <a:lvl9pPr marL="36563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094" indent="0">
              <a:buNone/>
              <a:defRPr sz="2400"/>
            </a:lvl3pPr>
            <a:lvl4pPr marL="1371144" indent="0">
              <a:buNone/>
              <a:defRPr sz="2100"/>
            </a:lvl4pPr>
            <a:lvl5pPr marL="1828189" indent="0">
              <a:buNone/>
              <a:defRPr sz="2100"/>
            </a:lvl5pPr>
            <a:lvl6pPr marL="2285242" indent="0">
              <a:buNone/>
              <a:defRPr sz="2100"/>
            </a:lvl6pPr>
            <a:lvl7pPr marL="2742285" indent="0">
              <a:buNone/>
              <a:defRPr sz="2100"/>
            </a:lvl7pPr>
            <a:lvl8pPr marL="3199328" indent="0">
              <a:buNone/>
              <a:defRPr sz="2100"/>
            </a:lvl8pPr>
            <a:lvl9pPr marL="36563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47" indent="0">
              <a:buNone/>
              <a:defRPr sz="1200"/>
            </a:lvl2pPr>
            <a:lvl3pPr marL="914094" indent="0">
              <a:buNone/>
              <a:defRPr sz="1100"/>
            </a:lvl3pPr>
            <a:lvl4pPr marL="1371144" indent="0">
              <a:buNone/>
              <a:defRPr sz="900"/>
            </a:lvl4pPr>
            <a:lvl5pPr marL="1828189" indent="0">
              <a:buNone/>
              <a:defRPr sz="900"/>
            </a:lvl5pPr>
            <a:lvl6pPr marL="2285242" indent="0">
              <a:buNone/>
              <a:defRPr sz="900"/>
            </a:lvl6pPr>
            <a:lvl7pPr marL="2742285" indent="0">
              <a:buNone/>
              <a:defRPr sz="900"/>
            </a:lvl7pPr>
            <a:lvl8pPr marL="3199328" indent="0">
              <a:buNone/>
              <a:defRPr sz="900"/>
            </a:lvl8pPr>
            <a:lvl9pPr marL="36563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2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2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48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11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3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4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5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6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7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9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100" b="1"/>
            </a:lvl2pPr>
            <a:lvl3pPr marL="914226" indent="0">
              <a:buNone/>
              <a:defRPr sz="1900" b="1"/>
            </a:lvl3pPr>
            <a:lvl4pPr marL="1371340" indent="0">
              <a:buNone/>
              <a:defRPr sz="1500" b="1"/>
            </a:lvl4pPr>
            <a:lvl5pPr marL="1828454" indent="0">
              <a:buNone/>
              <a:defRPr sz="1500" b="1"/>
            </a:lvl5pPr>
            <a:lvl6pPr marL="2285570" indent="0">
              <a:buNone/>
              <a:defRPr sz="1500" b="1"/>
            </a:lvl6pPr>
            <a:lvl7pPr marL="2742682" indent="0">
              <a:buNone/>
              <a:defRPr sz="1500" b="1"/>
            </a:lvl7pPr>
            <a:lvl8pPr marL="3199792" indent="0">
              <a:buNone/>
              <a:defRPr sz="1500" b="1"/>
            </a:lvl8pPr>
            <a:lvl9pPr marL="3656903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77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11" indent="0">
              <a:buNone/>
              <a:defRPr sz="2100" b="1"/>
            </a:lvl2pPr>
            <a:lvl3pPr marL="914226" indent="0">
              <a:buNone/>
              <a:defRPr sz="1900" b="1"/>
            </a:lvl3pPr>
            <a:lvl4pPr marL="1371340" indent="0">
              <a:buNone/>
              <a:defRPr sz="1500" b="1"/>
            </a:lvl4pPr>
            <a:lvl5pPr marL="1828454" indent="0">
              <a:buNone/>
              <a:defRPr sz="1500" b="1"/>
            </a:lvl5pPr>
            <a:lvl6pPr marL="2285570" indent="0">
              <a:buNone/>
              <a:defRPr sz="1500" b="1"/>
            </a:lvl6pPr>
            <a:lvl7pPr marL="2742682" indent="0">
              <a:buNone/>
              <a:defRPr sz="1500" b="1"/>
            </a:lvl7pPr>
            <a:lvl8pPr marL="3199792" indent="0">
              <a:buNone/>
              <a:defRPr sz="1500" b="1"/>
            </a:lvl8pPr>
            <a:lvl9pPr marL="3656903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7" y="27317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11" indent="0">
              <a:buNone/>
              <a:defRPr sz="1200"/>
            </a:lvl2pPr>
            <a:lvl3pPr marL="914226" indent="0">
              <a:buNone/>
              <a:defRPr sz="1100"/>
            </a:lvl3pPr>
            <a:lvl4pPr marL="1371340" indent="0">
              <a:buNone/>
              <a:defRPr sz="900"/>
            </a:lvl4pPr>
            <a:lvl5pPr marL="1828454" indent="0">
              <a:buNone/>
              <a:defRPr sz="900"/>
            </a:lvl5pPr>
            <a:lvl6pPr marL="2285570" indent="0">
              <a:buNone/>
              <a:defRPr sz="900"/>
            </a:lvl6pPr>
            <a:lvl7pPr marL="2742682" indent="0">
              <a:buNone/>
              <a:defRPr sz="900"/>
            </a:lvl7pPr>
            <a:lvl8pPr marL="3199792" indent="0">
              <a:buNone/>
              <a:defRPr sz="900"/>
            </a:lvl8pPr>
            <a:lvl9pPr marL="3656903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11" indent="0">
              <a:buNone/>
              <a:defRPr sz="2800"/>
            </a:lvl2pPr>
            <a:lvl3pPr marL="914226" indent="0">
              <a:buNone/>
              <a:defRPr sz="2400"/>
            </a:lvl3pPr>
            <a:lvl4pPr marL="1371340" indent="0">
              <a:buNone/>
              <a:defRPr sz="2100"/>
            </a:lvl4pPr>
            <a:lvl5pPr marL="1828454" indent="0">
              <a:buNone/>
              <a:defRPr sz="2100"/>
            </a:lvl5pPr>
            <a:lvl6pPr marL="2285570" indent="0">
              <a:buNone/>
              <a:defRPr sz="2100"/>
            </a:lvl6pPr>
            <a:lvl7pPr marL="2742682" indent="0">
              <a:buNone/>
              <a:defRPr sz="2100"/>
            </a:lvl7pPr>
            <a:lvl8pPr marL="3199792" indent="0">
              <a:buNone/>
              <a:defRPr sz="2100"/>
            </a:lvl8pPr>
            <a:lvl9pPr marL="3656903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11" indent="0">
              <a:buNone/>
              <a:defRPr sz="1200"/>
            </a:lvl2pPr>
            <a:lvl3pPr marL="914226" indent="0">
              <a:buNone/>
              <a:defRPr sz="1100"/>
            </a:lvl3pPr>
            <a:lvl4pPr marL="1371340" indent="0">
              <a:buNone/>
              <a:defRPr sz="900"/>
            </a:lvl4pPr>
            <a:lvl5pPr marL="1828454" indent="0">
              <a:buNone/>
              <a:defRPr sz="900"/>
            </a:lvl5pPr>
            <a:lvl6pPr marL="2285570" indent="0">
              <a:buNone/>
              <a:defRPr sz="900"/>
            </a:lvl6pPr>
            <a:lvl7pPr marL="2742682" indent="0">
              <a:buNone/>
              <a:defRPr sz="900"/>
            </a:lvl7pPr>
            <a:lvl8pPr marL="3199792" indent="0">
              <a:buNone/>
              <a:defRPr sz="900"/>
            </a:lvl8pPr>
            <a:lvl9pPr marL="3656903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56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5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0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2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3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7452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2478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5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1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1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2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2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3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3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7918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7713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100" b="1"/>
            </a:lvl2pPr>
            <a:lvl3pPr marL="914094" indent="0">
              <a:buNone/>
              <a:defRPr sz="1900" b="1"/>
            </a:lvl3pPr>
            <a:lvl4pPr marL="1371144" indent="0">
              <a:buNone/>
              <a:defRPr sz="1500" b="1"/>
            </a:lvl4pPr>
            <a:lvl5pPr marL="1828189" indent="0">
              <a:buNone/>
              <a:defRPr sz="1500" b="1"/>
            </a:lvl5pPr>
            <a:lvl6pPr marL="2285242" indent="0">
              <a:buNone/>
              <a:defRPr sz="1500" b="1"/>
            </a:lvl6pPr>
            <a:lvl7pPr marL="2742285" indent="0">
              <a:buNone/>
              <a:defRPr sz="1500" b="1"/>
            </a:lvl7pPr>
            <a:lvl8pPr marL="3199328" indent="0">
              <a:buNone/>
              <a:defRPr sz="1500" b="1"/>
            </a:lvl8pPr>
            <a:lvl9pPr marL="36563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0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100" b="1"/>
            </a:lvl2pPr>
            <a:lvl3pPr marL="914094" indent="0">
              <a:buNone/>
              <a:defRPr sz="1900" b="1"/>
            </a:lvl3pPr>
            <a:lvl4pPr marL="1371144" indent="0">
              <a:buNone/>
              <a:defRPr sz="1500" b="1"/>
            </a:lvl4pPr>
            <a:lvl5pPr marL="1828189" indent="0">
              <a:buNone/>
              <a:defRPr sz="1500" b="1"/>
            </a:lvl5pPr>
            <a:lvl6pPr marL="2285242" indent="0">
              <a:buNone/>
              <a:defRPr sz="1500" b="1"/>
            </a:lvl6pPr>
            <a:lvl7pPr marL="2742285" indent="0">
              <a:buNone/>
              <a:defRPr sz="1500" b="1"/>
            </a:lvl7pPr>
            <a:lvl8pPr marL="3199328" indent="0">
              <a:buNone/>
              <a:defRPr sz="1500" b="1"/>
            </a:lvl8pPr>
            <a:lvl9pPr marL="3656375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0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918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01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01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9681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910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5" y="27322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47" indent="0">
              <a:buNone/>
              <a:defRPr sz="1200"/>
            </a:lvl2pPr>
            <a:lvl3pPr marL="914094" indent="0">
              <a:buNone/>
              <a:defRPr sz="1100"/>
            </a:lvl3pPr>
            <a:lvl4pPr marL="1371144" indent="0">
              <a:buNone/>
              <a:defRPr sz="900"/>
            </a:lvl4pPr>
            <a:lvl5pPr marL="1828189" indent="0">
              <a:buNone/>
              <a:defRPr sz="900"/>
            </a:lvl5pPr>
            <a:lvl6pPr marL="2285242" indent="0">
              <a:buNone/>
              <a:defRPr sz="900"/>
            </a:lvl6pPr>
            <a:lvl7pPr marL="2742285" indent="0">
              <a:buNone/>
              <a:defRPr sz="900"/>
            </a:lvl7pPr>
            <a:lvl8pPr marL="3199328" indent="0">
              <a:buNone/>
              <a:defRPr sz="900"/>
            </a:lvl8pPr>
            <a:lvl9pPr marL="36563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4611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094" indent="0">
              <a:buNone/>
              <a:defRPr sz="2400"/>
            </a:lvl3pPr>
            <a:lvl4pPr marL="1371144" indent="0">
              <a:buNone/>
              <a:defRPr sz="2100"/>
            </a:lvl4pPr>
            <a:lvl5pPr marL="1828189" indent="0">
              <a:buNone/>
              <a:defRPr sz="2100"/>
            </a:lvl5pPr>
            <a:lvl6pPr marL="2285242" indent="0">
              <a:buNone/>
              <a:defRPr sz="2100"/>
            </a:lvl6pPr>
            <a:lvl7pPr marL="2742285" indent="0">
              <a:buNone/>
              <a:defRPr sz="2100"/>
            </a:lvl7pPr>
            <a:lvl8pPr marL="3199328" indent="0">
              <a:buNone/>
              <a:defRPr sz="2100"/>
            </a:lvl8pPr>
            <a:lvl9pPr marL="36563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47" indent="0">
              <a:buNone/>
              <a:defRPr sz="1200"/>
            </a:lvl2pPr>
            <a:lvl3pPr marL="914094" indent="0">
              <a:buNone/>
              <a:defRPr sz="1100"/>
            </a:lvl3pPr>
            <a:lvl4pPr marL="1371144" indent="0">
              <a:buNone/>
              <a:defRPr sz="900"/>
            </a:lvl4pPr>
            <a:lvl5pPr marL="1828189" indent="0">
              <a:buNone/>
              <a:defRPr sz="900"/>
            </a:lvl5pPr>
            <a:lvl6pPr marL="2285242" indent="0">
              <a:buNone/>
              <a:defRPr sz="900"/>
            </a:lvl6pPr>
            <a:lvl7pPr marL="2742285" indent="0">
              <a:buNone/>
              <a:defRPr sz="900"/>
            </a:lvl7pPr>
            <a:lvl8pPr marL="3199328" indent="0">
              <a:buNone/>
              <a:defRPr sz="900"/>
            </a:lvl8pPr>
            <a:lvl9pPr marL="3656375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0708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2679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0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08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2021-12-11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098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824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153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14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66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7600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128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5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5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3156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3972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8847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9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154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15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74" y="2785545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67" indent="0">
              <a:buNone/>
              <a:defRPr sz="2800"/>
            </a:lvl2pPr>
            <a:lvl3pPr marL="913344" indent="0">
              <a:buNone/>
              <a:defRPr sz="2400"/>
            </a:lvl3pPr>
            <a:lvl4pPr marL="1370022" indent="0">
              <a:buNone/>
              <a:defRPr sz="2100"/>
            </a:lvl4pPr>
            <a:lvl5pPr marL="1826693" indent="0">
              <a:buNone/>
              <a:defRPr sz="2100"/>
            </a:lvl5pPr>
            <a:lvl6pPr marL="2283370" indent="0">
              <a:buNone/>
              <a:defRPr sz="2100"/>
            </a:lvl6pPr>
            <a:lvl7pPr marL="2740042" indent="0">
              <a:buNone/>
              <a:defRPr sz="2100"/>
            </a:lvl7pPr>
            <a:lvl8pPr marL="3196707" indent="0">
              <a:buNone/>
              <a:defRPr sz="2100"/>
            </a:lvl8pPr>
            <a:lvl9pPr marL="3653383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767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166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400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0110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81137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06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6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54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4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867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73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73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18535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2755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0198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82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21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07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66" y="2785545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67" indent="0">
              <a:buNone/>
              <a:defRPr sz="2800"/>
            </a:lvl2pPr>
            <a:lvl3pPr marL="913344" indent="0">
              <a:buNone/>
              <a:defRPr sz="2400"/>
            </a:lvl3pPr>
            <a:lvl4pPr marL="1370022" indent="0">
              <a:buNone/>
              <a:defRPr sz="2100"/>
            </a:lvl4pPr>
            <a:lvl5pPr marL="1826693" indent="0">
              <a:buNone/>
              <a:defRPr sz="2100"/>
            </a:lvl5pPr>
            <a:lvl6pPr marL="2283370" indent="0">
              <a:buNone/>
              <a:defRPr sz="2100"/>
            </a:lvl6pPr>
            <a:lvl7pPr marL="2740042" indent="0">
              <a:buNone/>
              <a:defRPr sz="2100"/>
            </a:lvl7pPr>
            <a:lvl8pPr marL="3196707" indent="0">
              <a:buNone/>
              <a:defRPr sz="2100"/>
            </a:lvl8pPr>
            <a:lvl9pPr marL="3653383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157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642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832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61406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24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6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9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98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8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42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3537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713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61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61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5407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7746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9619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7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1913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99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58" y="2785545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67" indent="0">
              <a:buNone/>
              <a:defRPr sz="2800"/>
            </a:lvl2pPr>
            <a:lvl3pPr marL="913344" indent="0">
              <a:buNone/>
              <a:defRPr sz="2400"/>
            </a:lvl3pPr>
            <a:lvl4pPr marL="1370022" indent="0">
              <a:buNone/>
              <a:defRPr sz="2100"/>
            </a:lvl4pPr>
            <a:lvl5pPr marL="1826693" indent="0">
              <a:buNone/>
              <a:defRPr sz="2100"/>
            </a:lvl5pPr>
            <a:lvl6pPr marL="2283370" indent="0">
              <a:buNone/>
              <a:defRPr sz="2100"/>
            </a:lvl6pPr>
            <a:lvl7pPr marL="2740042" indent="0">
              <a:buNone/>
              <a:defRPr sz="2100"/>
            </a:lvl7pPr>
            <a:lvl8pPr marL="3196707" indent="0">
              <a:buNone/>
              <a:defRPr sz="2100"/>
            </a:lvl8pPr>
            <a:lvl9pPr marL="3653383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0669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150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8093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3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3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6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3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6445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30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89" y="2785545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67" indent="0">
              <a:buNone/>
              <a:defRPr sz="2800"/>
            </a:lvl2pPr>
            <a:lvl3pPr marL="913344" indent="0">
              <a:buNone/>
              <a:defRPr sz="2400"/>
            </a:lvl3pPr>
            <a:lvl4pPr marL="1370022" indent="0">
              <a:buNone/>
              <a:defRPr sz="2100"/>
            </a:lvl4pPr>
            <a:lvl5pPr marL="1826693" indent="0">
              <a:buNone/>
              <a:defRPr sz="2100"/>
            </a:lvl5pPr>
            <a:lvl6pPr marL="2283370" indent="0">
              <a:buNone/>
              <a:defRPr sz="2100"/>
            </a:lvl6pPr>
            <a:lvl7pPr marL="2740042" indent="0">
              <a:buNone/>
              <a:defRPr sz="2100"/>
            </a:lvl7pPr>
            <a:lvl8pPr marL="3196707" indent="0">
              <a:buNone/>
              <a:defRPr sz="2100"/>
            </a:lvl8pPr>
            <a:lvl9pPr marL="3653383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4554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14" y="4203593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85" y="4074366"/>
            <a:ext cx="4410667" cy="651551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7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36" tIns="45674" rIns="91336" bIns="45674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3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3"/>
            <a:ext cx="8556979" cy="939803"/>
          </a:xfrm>
        </p:spPr>
        <p:txBody>
          <a:bodyPr anchor="b">
            <a:normAutofit/>
          </a:bodyPr>
          <a:lstStyle>
            <a:lvl1pPr marL="0" indent="0" algn="ctr">
              <a:buNone/>
              <a:defRPr sz="2100">
                <a:solidFill>
                  <a:srgbClr val="FFFFFF"/>
                </a:solidFill>
              </a:defRPr>
            </a:lvl1pPr>
            <a:lvl2pPr marL="4566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3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4440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331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7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85"/>
            <a:ext cx="5093407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667" indent="0">
              <a:buNone/>
              <a:defRPr sz="2100" b="1"/>
            </a:lvl2pPr>
            <a:lvl3pPr marL="913344" indent="0">
              <a:buNone/>
              <a:defRPr sz="1900" b="1"/>
            </a:lvl3pPr>
            <a:lvl4pPr marL="1370022" indent="0">
              <a:buNone/>
              <a:defRPr sz="1500" b="1"/>
            </a:lvl4pPr>
            <a:lvl5pPr marL="1826693" indent="0">
              <a:buNone/>
              <a:defRPr sz="1500" b="1"/>
            </a:lvl5pPr>
            <a:lvl6pPr marL="2283370" indent="0">
              <a:buNone/>
              <a:defRPr sz="1500" b="1"/>
            </a:lvl6pPr>
            <a:lvl7pPr marL="2740042" indent="0">
              <a:buNone/>
              <a:defRPr sz="1500" b="1"/>
            </a:lvl7pPr>
            <a:lvl8pPr marL="3196707" indent="0">
              <a:buNone/>
              <a:defRPr sz="1500" b="1"/>
            </a:lvl8pPr>
            <a:lvl9pPr marL="3653383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85"/>
            <a:ext cx="5096256" cy="2697163"/>
          </a:xfrm>
        </p:spPr>
        <p:txBody>
          <a:bodyPr/>
          <a:lstStyle>
            <a:lvl1pPr>
              <a:defRPr sz="2100"/>
            </a:lvl1pPr>
            <a:lvl2pPr>
              <a:defRPr sz="19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064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4894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3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65622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94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7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1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5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500">
                <a:solidFill>
                  <a:schemeClr val="tx2"/>
                </a:solidFill>
              </a:defRPr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943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15" y="338675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74" y="2785545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667" indent="0">
              <a:buNone/>
              <a:defRPr sz="1200"/>
            </a:lvl2pPr>
            <a:lvl3pPr marL="913344" indent="0">
              <a:buNone/>
              <a:defRPr sz="1100"/>
            </a:lvl3pPr>
            <a:lvl4pPr marL="1370022" indent="0">
              <a:buNone/>
              <a:defRPr sz="900"/>
            </a:lvl4pPr>
            <a:lvl5pPr marL="1826693" indent="0">
              <a:buNone/>
              <a:defRPr sz="900"/>
            </a:lvl5pPr>
            <a:lvl6pPr marL="2283370" indent="0">
              <a:buNone/>
              <a:defRPr sz="900"/>
            </a:lvl6pPr>
            <a:lvl7pPr marL="2740042" indent="0">
              <a:buNone/>
              <a:defRPr sz="900"/>
            </a:lvl7pPr>
            <a:lvl8pPr marL="3196707" indent="0">
              <a:buNone/>
              <a:defRPr sz="900"/>
            </a:lvl8pPr>
            <a:lvl9pPr marL="3653383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667" indent="0">
              <a:buNone/>
              <a:defRPr sz="2800"/>
            </a:lvl2pPr>
            <a:lvl3pPr marL="913344" indent="0">
              <a:buNone/>
              <a:defRPr sz="2400"/>
            </a:lvl3pPr>
            <a:lvl4pPr marL="1370022" indent="0">
              <a:buNone/>
              <a:defRPr sz="2100"/>
            </a:lvl4pPr>
            <a:lvl5pPr marL="1826693" indent="0">
              <a:buNone/>
              <a:defRPr sz="2100"/>
            </a:lvl5pPr>
            <a:lvl6pPr marL="2283370" indent="0">
              <a:buNone/>
              <a:defRPr sz="2100"/>
            </a:lvl6pPr>
            <a:lvl7pPr marL="2740042" indent="0">
              <a:buNone/>
              <a:defRPr sz="2100"/>
            </a:lvl7pPr>
            <a:lvl8pPr marL="3196707" indent="0">
              <a:buNone/>
              <a:defRPr sz="2100"/>
            </a:lvl8pPr>
            <a:lvl9pPr marL="3653383" indent="0">
              <a:buNone/>
              <a:defRPr sz="21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491167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415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9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510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74" rIns="91336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64"/>
            <a:ext cx="5048920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1" y="6250364"/>
            <a:ext cx="504892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64"/>
            <a:ext cx="154910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1" y="2675467"/>
            <a:ext cx="9877777" cy="3450696"/>
          </a:xfrm>
          <a:prstGeom prst="rect">
            <a:avLst/>
          </a:prstGeom>
        </p:spPr>
        <p:txBody>
          <a:bodyPr vert="horz" lIns="91336" tIns="45674" rIns="91336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344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05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02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75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82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54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02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701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36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042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4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9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4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8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4" tIns="45718" rIns="91424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F7D26A1A-BB79-447F-865F-54EEB9B4175B}" type="slidenum">
              <a:rPr lang="en-US" altLang="ko-KR">
                <a:solidFill>
                  <a:srgbClr val="000000"/>
                </a:solidFill>
                <a:latin typeface="굴림" charset="-127"/>
                <a:ea typeface="굴림" charset="-127"/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32604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7" r:id="rId1"/>
    <p:sldLayoutId id="2147485308" r:id="rId2"/>
    <p:sldLayoutId id="2147485309" r:id="rId3"/>
    <p:sldLayoutId id="2147485310" r:id="rId4"/>
    <p:sldLayoutId id="2147485311" r:id="rId5"/>
    <p:sldLayoutId id="2147485312" r:id="rId6"/>
    <p:sldLayoutId id="2147485313" r:id="rId7"/>
    <p:sldLayoutId id="2147485314" r:id="rId8"/>
    <p:sldLayoutId id="2147485315" r:id="rId9"/>
    <p:sldLayoutId id="2147485316" r:id="rId10"/>
    <p:sldLayoutId id="2147485317" r:id="rId11"/>
  </p:sldLayoutIdLs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5pPr>
      <a:lvl6pPr marL="457111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6pPr>
      <a:lvl7pPr marL="914226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7pPr>
      <a:lvl8pPr marL="137134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8pPr>
      <a:lvl9pPr marL="1828454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charset="-127"/>
          <a:ea typeface="굴림" charset="-127"/>
        </a:defRPr>
      </a:lvl9pPr>
    </p:titleStyle>
    <p:bodyStyle>
      <a:lvl1pPr marL="342838" indent="-34283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808" indent="-28569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2786" indent="-228558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599896" indent="-228558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4pPr>
      <a:lvl5pPr marL="2057007" indent="-228558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5pPr>
      <a:lvl6pPr marL="2514122" indent="-228558" algn="l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6pPr>
      <a:lvl7pPr marL="2971236" indent="-228558" algn="l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7pPr>
      <a:lvl8pPr marL="3428350" indent="-228558" algn="l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8pPr>
      <a:lvl9pPr marL="3885466" indent="-228558" algn="l" rtl="0" fontAlgn="base" latinLnBrk="1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54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7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82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92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03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0" tIns="58605" rIns="117210" bIns="5860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10" tIns="58605" rIns="117210" bIns="5860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7210" tIns="58605" rIns="117210" bIns="58605" numCol="1" anchor="t" anchorCtr="0" compatLnSpc="1">
            <a:prstTxWarp prst="textNoShape">
              <a:avLst/>
            </a:prstTxWarp>
          </a:bodyPr>
          <a:lstStyle>
            <a:lvl1pPr>
              <a:defRPr sz="19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7210" tIns="58605" rIns="117210" bIns="58605" numCol="1" anchor="t" anchorCtr="0" compatLnSpc="1">
            <a:prstTxWarp prst="textNoShape">
              <a:avLst/>
            </a:prstTxWarp>
          </a:bodyPr>
          <a:lstStyle>
            <a:lvl1pPr algn="ctr">
              <a:defRPr sz="19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7210" tIns="58605" rIns="117210" bIns="58605" numCol="1" anchor="t" anchorCtr="0" compatLnSpc="1">
            <a:prstTxWarp prst="textNoShape">
              <a:avLst/>
            </a:prstTxWarp>
          </a:bodyPr>
          <a:lstStyle>
            <a:lvl1pPr algn="r">
              <a:defRPr sz="19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38BD4912-BE04-4619-97E6-525FBBB7C5C6}" type="slidenum">
              <a:rPr lang="en-US" altLang="ko-KR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40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9" r:id="rId1"/>
    <p:sldLayoutId id="2147485320" r:id="rId2"/>
    <p:sldLayoutId id="2147485321" r:id="rId3"/>
    <p:sldLayoutId id="2147485322" r:id="rId4"/>
    <p:sldLayoutId id="2147485323" r:id="rId5"/>
    <p:sldLayoutId id="2147485324" r:id="rId6"/>
    <p:sldLayoutId id="2147485325" r:id="rId7"/>
    <p:sldLayoutId id="2147485326" r:id="rId8"/>
    <p:sldLayoutId id="2147485327" r:id="rId9"/>
    <p:sldLayoutId id="2147485328" r:id="rId10"/>
    <p:sldLayoutId id="2147485329" r:id="rId11"/>
  </p:sldLayoutIdLst>
  <p:transition advClick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586043" algn="ctr" rtl="0" fontAlgn="base" latinLnBrk="1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1172085" algn="ctr" rtl="0" fontAlgn="base" latinLnBrk="1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758127" algn="ctr" rtl="0" fontAlgn="base" latinLnBrk="1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2344171" algn="ctr" rtl="0" fontAlgn="base" latinLnBrk="1">
        <a:spcBef>
          <a:spcPct val="0"/>
        </a:spcBef>
        <a:spcAft>
          <a:spcPct val="0"/>
        </a:spcAft>
        <a:defRPr kumimoji="1" sz="56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439534" indent="-439534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4100">
          <a:solidFill>
            <a:schemeClr val="tx1"/>
          </a:solidFill>
          <a:latin typeface="+mn-lt"/>
          <a:ea typeface="+mn-ea"/>
          <a:cs typeface="+mn-cs"/>
        </a:defRPr>
      </a:lvl1pPr>
      <a:lvl2pPr marL="952319" indent="-366282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600">
          <a:solidFill>
            <a:schemeClr val="tx1"/>
          </a:solidFill>
          <a:latin typeface="+mn-lt"/>
          <a:ea typeface="+mn-ea"/>
        </a:defRPr>
      </a:lvl2pPr>
      <a:lvl3pPr marL="1465110" indent="-293019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100">
          <a:solidFill>
            <a:schemeClr val="tx1"/>
          </a:solidFill>
          <a:latin typeface="+mn-lt"/>
          <a:ea typeface="+mn-ea"/>
        </a:defRPr>
      </a:lvl3pPr>
      <a:lvl4pPr marL="2051147" indent="-293019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700">
          <a:solidFill>
            <a:schemeClr val="tx1"/>
          </a:solidFill>
          <a:latin typeface="+mn-lt"/>
          <a:ea typeface="+mn-ea"/>
        </a:defRPr>
      </a:lvl4pPr>
      <a:lvl5pPr marL="2637191" indent="-293019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5pPr>
      <a:lvl6pPr marL="3223237" indent="-293019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6pPr>
      <a:lvl7pPr marL="3809275" indent="-293019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7pPr>
      <a:lvl8pPr marL="4395319" indent="-293019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8pPr>
      <a:lvl9pPr marL="4981362" indent="-293019" algn="l" rtl="0" fontAlgn="base" latinLnBrk="1">
        <a:spcBef>
          <a:spcPct val="20000"/>
        </a:spcBef>
        <a:spcAft>
          <a:spcPct val="0"/>
        </a:spcAft>
        <a:buChar char="»"/>
        <a:defRPr kumimoji="1" sz="27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6043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72085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58127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4171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30212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516255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102297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88339" algn="l" defTabSz="1172085" rtl="0" eaLnBrk="1" latinLnBrk="1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l="-7000" t="-11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06" tIns="60953" rIns="121906" bIns="60953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06" tIns="60953" rIns="121906" bIns="60953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906" tIns="60953" rIns="121906" bIns="6095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  <a:latin typeface="굴림" panose="020B0600000101010101" pitchFamily="50" charset="-127"/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906" tIns="60953" rIns="121906" bIns="6095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906" tIns="60953" rIns="121906" bIns="6095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  <a:latin typeface="굴림" panose="020B0600000101010101" pitchFamily="50" charset="-127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39184" y="6359531"/>
            <a:ext cx="74422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06" tIns="60953" rIns="121906" bIns="60953">
            <a:spAutoFit/>
          </a:bodyPr>
          <a:lstStyle/>
          <a:p>
            <a:fld id="{F48C3556-2893-4F5C-B47D-2BB6FEB3CBFC}" type="slidenum">
              <a:rPr lang="en-US" altLang="ko-KR" sz="2000" b="1">
                <a:solidFill>
                  <a:srgbClr val="FFFFFF"/>
                </a:solidFill>
                <a:latin typeface="Times New Roman" panose="02020603050405020304" pitchFamily="18" charset="0"/>
              </a:rPr>
              <a:pPr/>
              <a:t>‹#›</a:t>
            </a:fld>
            <a:r>
              <a:rPr lang="en-US" altLang="ko-KR" sz="2000" b="1">
                <a:solidFill>
                  <a:srgbClr val="FFFFFF"/>
                </a:solidFill>
                <a:latin typeface="Times New Roman" panose="02020603050405020304" pitchFamily="18" charset="0"/>
              </a:rPr>
              <a:t>/8</a:t>
            </a:r>
          </a:p>
        </p:txBody>
      </p:sp>
    </p:spTree>
    <p:extLst>
      <p:ext uri="{BB962C8B-B14F-4D97-AF65-F5344CB8AC3E}">
        <p14:creationId xmlns:p14="http://schemas.microsoft.com/office/powerpoint/2010/main" val="85979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31" r:id="rId1"/>
    <p:sldLayoutId id="2147485332" r:id="rId2"/>
    <p:sldLayoutId id="2147485333" r:id="rId3"/>
    <p:sldLayoutId id="2147485334" r:id="rId4"/>
    <p:sldLayoutId id="2147485335" r:id="rId5"/>
    <p:sldLayoutId id="2147485336" r:id="rId6"/>
    <p:sldLayoutId id="2147485337" r:id="rId7"/>
    <p:sldLayoutId id="2147485338" r:id="rId8"/>
    <p:sldLayoutId id="2147485339" r:id="rId9"/>
    <p:sldLayoutId id="2147485340" r:id="rId10"/>
    <p:sldLayoutId id="2147485341" r:id="rId11"/>
  </p:sldLayoutIdLst>
  <p:txStyles>
    <p:titleStyle>
      <a:lvl1pPr algn="l" defTabSz="91428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0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43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6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8" indent="-228573" algn="l" defTabSz="91428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8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8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91428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0000"/>
            <a:lum/>
          </a:blip>
          <a:srcRect/>
          <a:stretch>
            <a:fillRect l="-7000" t="-11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  <a:latin typeface="굴림" panose="020B0600000101010101" pitchFamily="50" charset="-127"/>
              </a:rPr>
              <a:pPr/>
              <a:t>12/11/2021</a:t>
            </a:fld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  <a:latin typeface="굴림" panose="020B0600000101010101" pitchFamily="50" charset="-127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굴림" panose="020B0600000101010101" pitchFamily="50" charset="-127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239184" y="6359526"/>
            <a:ext cx="74422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7" tIns="60958" rIns="121917" bIns="60958">
            <a:spAutoFit/>
          </a:bodyPr>
          <a:lstStyle/>
          <a:p>
            <a:fld id="{F48C3556-2893-4F5C-B47D-2BB6FEB3CBFC}" type="slidenum">
              <a:rPr lang="en-US" altLang="ko-KR" sz="2000" b="1">
                <a:solidFill>
                  <a:srgbClr val="FFFFFF"/>
                </a:solidFill>
                <a:latin typeface="Times New Roman" panose="02020603050405020304" pitchFamily="18" charset="0"/>
              </a:rPr>
              <a:pPr/>
              <a:t>‹#›</a:t>
            </a:fld>
            <a:r>
              <a:rPr lang="en-US" altLang="ko-KR" sz="2000" b="1">
                <a:solidFill>
                  <a:srgbClr val="FFFFFF"/>
                </a:solidFill>
                <a:latin typeface="Times New Roman" panose="02020603050405020304" pitchFamily="18" charset="0"/>
              </a:rPr>
              <a:t>/8</a:t>
            </a:r>
          </a:p>
        </p:txBody>
      </p:sp>
    </p:spTree>
    <p:extLst>
      <p:ext uri="{BB962C8B-B14F-4D97-AF65-F5344CB8AC3E}">
        <p14:creationId xmlns:p14="http://schemas.microsoft.com/office/powerpoint/2010/main" val="1313175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43" r:id="rId1"/>
    <p:sldLayoutId id="2147485344" r:id="rId2"/>
    <p:sldLayoutId id="2147485345" r:id="rId3"/>
    <p:sldLayoutId id="2147485346" r:id="rId4"/>
    <p:sldLayoutId id="2147485347" r:id="rId5"/>
    <p:sldLayoutId id="2147485348" r:id="rId6"/>
    <p:sldLayoutId id="2147485349" r:id="rId7"/>
    <p:sldLayoutId id="2147485350" r:id="rId8"/>
    <p:sldLayoutId id="2147485351" r:id="rId9"/>
    <p:sldLayoutId id="2147485352" r:id="rId10"/>
    <p:sldLayoutId id="2147485353" r:id="rId11"/>
  </p:sldLayoutIdLst>
  <p:txStyles>
    <p:titleStyle>
      <a:lvl1pPr algn="l" defTabSz="914377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41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6" y="6250341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0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85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55" r:id="rId1"/>
    <p:sldLayoutId id="2147485356" r:id="rId2"/>
    <p:sldLayoutId id="2147485357" r:id="rId3"/>
    <p:sldLayoutId id="2147485358" r:id="rId4"/>
    <p:sldLayoutId id="2147485359" r:id="rId5"/>
    <p:sldLayoutId id="2147485360" r:id="rId6"/>
    <p:sldLayoutId id="2147485361" r:id="rId7"/>
    <p:sldLayoutId id="2147485362" r:id="rId8"/>
    <p:sldLayoutId id="2147485363" r:id="rId9"/>
    <p:sldLayoutId id="2147485364" r:id="rId10"/>
    <p:sldLayoutId id="2147485365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86" tIns="45650" rIns="91286" bIns="45650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286" tIns="45650" rIns="91286" bIns="4565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84"/>
            <a:ext cx="5048920" cy="365125"/>
          </a:xfrm>
          <a:prstGeom prst="rect">
            <a:avLst/>
          </a:prstGeom>
        </p:spPr>
        <p:txBody>
          <a:bodyPr vert="horz" lIns="91286" tIns="45650" rIns="91286" bIns="4565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45" y="6250384"/>
            <a:ext cx="5048921" cy="365125"/>
          </a:xfrm>
          <a:prstGeom prst="rect">
            <a:avLst/>
          </a:prstGeom>
        </p:spPr>
        <p:txBody>
          <a:bodyPr vert="horz" lIns="91286" tIns="45650" rIns="91286" bIns="4565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84"/>
            <a:ext cx="1549101" cy="365125"/>
          </a:xfrm>
          <a:prstGeom prst="rect">
            <a:avLst/>
          </a:prstGeom>
        </p:spPr>
        <p:txBody>
          <a:bodyPr vert="horz" lIns="91286" tIns="45650" rIns="91286" bIns="45650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9" y="2675467"/>
            <a:ext cx="9877777" cy="3450696"/>
          </a:xfrm>
          <a:prstGeom prst="rect">
            <a:avLst/>
          </a:prstGeom>
        </p:spPr>
        <p:txBody>
          <a:bodyPr vert="horz" lIns="91286" tIns="45650" rIns="91286" bIns="4565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2831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52" indent="-273852" algn="l" defTabSz="912831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278" indent="-273852" algn="l" defTabSz="912831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192" indent="-228206" algn="l" defTabSz="912831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038" indent="-228206" algn="l" defTabSz="912831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529" indent="-228206" algn="l" defTabSz="912831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026" indent="-228206" algn="l" defTabSz="912831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518" indent="-228206" algn="l" defTabSz="912831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005" indent="-228206" algn="l" defTabSz="912831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502" indent="-228206" algn="l" defTabSz="912831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07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831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252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666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082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502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909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327" algn="l" defTabSz="912831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4" tIns="45710" rIns="91414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9"/>
            <a:ext cx="10972800" cy="4525963"/>
          </a:xfrm>
          <a:prstGeom prst="rect">
            <a:avLst/>
          </a:prstGeom>
        </p:spPr>
        <p:txBody>
          <a:bodyPr vert="horz" lIns="91414" tIns="45710" rIns="91414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36"/>
            <a:ext cx="2844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2021-12-11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36"/>
            <a:ext cx="3860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36"/>
            <a:ext cx="2844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09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6" indent="-342786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3" indent="-285658" algn="l" defTabSz="91409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1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64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11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58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8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53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06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4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44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9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42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85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8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5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24" tIns="45718" rIns="91424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24" tIns="45718" rIns="91424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64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2021-12-11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64"/>
            <a:ext cx="3860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64"/>
            <a:ext cx="2844800" cy="365125"/>
          </a:xfrm>
          <a:prstGeom prst="rect">
            <a:avLst/>
          </a:prstGeom>
        </p:spPr>
        <p:txBody>
          <a:bodyPr vert="horz" lIns="91424" tIns="45718" rIns="914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226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38" indent="-342838" algn="l" defTabSz="914226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08" indent="-285698" algn="l" defTabSz="914226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86" indent="-228558" algn="l" defTabSz="914226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96" indent="-228558" algn="l" defTabSz="914226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07" indent="-228558" algn="l" defTabSz="914226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122" indent="-228558" algn="l" defTabSz="91422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236" indent="-228558" algn="l" defTabSz="91422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50" indent="-228558" algn="l" defTabSz="91422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66" indent="-228558" algn="l" defTabSz="914226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11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4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54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70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82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92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03" algn="l" defTabSz="91422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14" tIns="45710" rIns="91414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9"/>
            <a:ext cx="10972800" cy="4525963"/>
          </a:xfrm>
          <a:prstGeom prst="rect">
            <a:avLst/>
          </a:prstGeom>
        </p:spPr>
        <p:txBody>
          <a:bodyPr vert="horz" lIns="91414" tIns="45710" rIns="91414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20"/>
            <a:ext cx="2844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2021-12-11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20"/>
            <a:ext cx="3860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20"/>
            <a:ext cx="2844800" cy="365125"/>
          </a:xfrm>
          <a:prstGeom prst="rect">
            <a:avLst/>
          </a:prstGeom>
        </p:spPr>
        <p:txBody>
          <a:bodyPr vert="horz" lIns="91414" tIns="45710" rIns="91414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96315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1" r:id="rId1"/>
    <p:sldLayoutId id="2147485222" r:id="rId2"/>
    <p:sldLayoutId id="2147485223" r:id="rId3"/>
    <p:sldLayoutId id="2147485224" r:id="rId4"/>
    <p:sldLayoutId id="2147485225" r:id="rId5"/>
    <p:sldLayoutId id="2147485226" r:id="rId6"/>
    <p:sldLayoutId id="2147485227" r:id="rId7"/>
    <p:sldLayoutId id="2147485228" r:id="rId8"/>
    <p:sldLayoutId id="2147485229" r:id="rId9"/>
    <p:sldLayoutId id="2147485230" r:id="rId10"/>
    <p:sldLayoutId id="2147485231" r:id="rId11"/>
  </p:sldLayoutIdLst>
  <p:txStyles>
    <p:titleStyle>
      <a:lvl1pPr algn="ctr" defTabSz="914094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6" indent="-342786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03" indent="-285658" algn="l" defTabSz="914094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1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64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11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58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8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53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06" indent="-228524" algn="l" defTabSz="914094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94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44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9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42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85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8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5" algn="l" defTabSz="91409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74" rIns="91336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52"/>
            <a:ext cx="5048920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26" y="6250352"/>
            <a:ext cx="504892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8"/>
            <a:ext cx="154910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1" y="2675467"/>
            <a:ext cx="9877777" cy="3450696"/>
          </a:xfrm>
          <a:prstGeom prst="rect">
            <a:avLst/>
          </a:prstGeom>
        </p:spPr>
        <p:txBody>
          <a:bodyPr vert="horz" lIns="91336" tIns="45674" rIns="91336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205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46" r:id="rId1"/>
    <p:sldLayoutId id="2147485247" r:id="rId2"/>
    <p:sldLayoutId id="2147485248" r:id="rId3"/>
    <p:sldLayoutId id="2147485249" r:id="rId4"/>
    <p:sldLayoutId id="2147485250" r:id="rId5"/>
    <p:sldLayoutId id="2147485251" r:id="rId6"/>
    <p:sldLayoutId id="2147485252" r:id="rId7"/>
    <p:sldLayoutId id="2147485253" r:id="rId8"/>
    <p:sldLayoutId id="2147485254" r:id="rId9"/>
    <p:sldLayoutId id="2147485255" r:id="rId10"/>
    <p:sldLayoutId id="2147485256" r:id="rId11"/>
  </p:sldLayoutIdLst>
  <p:txStyles>
    <p:titleStyle>
      <a:lvl1pPr algn="ctr" defTabSz="913344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05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02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75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82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54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02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701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36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042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4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9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4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8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74" rIns="91336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40"/>
            <a:ext cx="5048920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8" y="6250340"/>
            <a:ext cx="504892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36"/>
            <a:ext cx="154910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4" y="2675467"/>
            <a:ext cx="9877777" cy="3450696"/>
          </a:xfrm>
          <a:prstGeom prst="rect">
            <a:avLst/>
          </a:prstGeom>
        </p:spPr>
        <p:txBody>
          <a:bodyPr vert="horz" lIns="91336" tIns="45674" rIns="91336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408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58" r:id="rId1"/>
    <p:sldLayoutId id="2147485259" r:id="rId2"/>
    <p:sldLayoutId id="2147485260" r:id="rId3"/>
    <p:sldLayoutId id="2147485261" r:id="rId4"/>
    <p:sldLayoutId id="2147485262" r:id="rId5"/>
    <p:sldLayoutId id="2147485263" r:id="rId6"/>
    <p:sldLayoutId id="2147485264" r:id="rId7"/>
    <p:sldLayoutId id="2147485265" r:id="rId8"/>
    <p:sldLayoutId id="2147485266" r:id="rId9"/>
    <p:sldLayoutId id="2147485267" r:id="rId10"/>
    <p:sldLayoutId id="2147485268" r:id="rId11"/>
  </p:sldLayoutIdLst>
  <p:txStyles>
    <p:titleStyle>
      <a:lvl1pPr algn="ctr" defTabSz="913344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05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02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75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82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54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02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701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36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042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4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9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4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8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74" rIns="91336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28"/>
            <a:ext cx="5048920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10" y="6250328"/>
            <a:ext cx="504892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24"/>
            <a:ext cx="154910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8" y="2675467"/>
            <a:ext cx="9877777" cy="3450696"/>
          </a:xfrm>
          <a:prstGeom prst="rect">
            <a:avLst/>
          </a:prstGeom>
        </p:spPr>
        <p:txBody>
          <a:bodyPr vert="horz" lIns="91336" tIns="45674" rIns="91336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05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0" r:id="rId1"/>
    <p:sldLayoutId id="2147485271" r:id="rId2"/>
    <p:sldLayoutId id="2147485272" r:id="rId3"/>
    <p:sldLayoutId id="2147485273" r:id="rId4"/>
    <p:sldLayoutId id="2147485274" r:id="rId5"/>
    <p:sldLayoutId id="2147485275" r:id="rId6"/>
    <p:sldLayoutId id="2147485276" r:id="rId7"/>
    <p:sldLayoutId id="2147485277" r:id="rId8"/>
    <p:sldLayoutId id="2147485278" r:id="rId9"/>
    <p:sldLayoutId id="2147485279" r:id="rId10"/>
    <p:sldLayoutId id="2147485280" r:id="rId11"/>
  </p:sldLayoutIdLst>
  <p:txStyles>
    <p:titleStyle>
      <a:lvl1pPr algn="ctr" defTabSz="913344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05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02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75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82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54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02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701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36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042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4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9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4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8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6" tIns="45674" rIns="91336" bIns="45674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36" tIns="45674" rIns="91336" bIns="45674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52"/>
            <a:ext cx="5048920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26" y="6250352"/>
            <a:ext cx="504892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48"/>
            <a:ext cx="1549101" cy="365125"/>
          </a:xfrm>
          <a:prstGeom prst="rect">
            <a:avLst/>
          </a:prstGeom>
        </p:spPr>
        <p:txBody>
          <a:bodyPr vert="horz" lIns="91336" tIns="45674" rIns="91336" bIns="45674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41" y="2675467"/>
            <a:ext cx="9877777" cy="3450696"/>
          </a:xfrm>
          <a:prstGeom prst="rect">
            <a:avLst/>
          </a:prstGeom>
        </p:spPr>
        <p:txBody>
          <a:bodyPr vert="horz" lIns="91336" tIns="45674" rIns="91336" bIns="4567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876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2" r:id="rId1"/>
    <p:sldLayoutId id="2147485283" r:id="rId2"/>
    <p:sldLayoutId id="2147485284" r:id="rId3"/>
    <p:sldLayoutId id="2147485285" r:id="rId4"/>
    <p:sldLayoutId id="2147485286" r:id="rId5"/>
    <p:sldLayoutId id="2147485287" r:id="rId6"/>
    <p:sldLayoutId id="2147485288" r:id="rId7"/>
    <p:sldLayoutId id="2147485289" r:id="rId8"/>
    <p:sldLayoutId id="2147485290" r:id="rId9"/>
    <p:sldLayoutId id="2147485291" r:id="rId10"/>
    <p:sldLayoutId id="2147485292" r:id="rId11"/>
  </p:sldLayoutIdLst>
  <p:txStyles>
    <p:titleStyle>
      <a:lvl1pPr algn="ctr" defTabSz="913344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05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02" indent="-274005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675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1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682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354" indent="-228337" algn="l" defTabSz="913344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02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701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369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042" indent="-228337" algn="l" defTabSz="913344" rtl="0" eaLnBrk="1" latinLnBrk="1" hangingPunct="1">
        <a:spcBef>
          <a:spcPts val="385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4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2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9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0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42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07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83" algn="l" defTabSz="913344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573"/>
            <a:ext cx="3048000" cy="3170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6" tIns="45674" rIns="91336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0" rIns="91414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0" rIns="91414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75" y="1052737"/>
            <a:ext cx="1840540" cy="1862032"/>
          </a:xfrm>
          <a:prstGeom prst="rect">
            <a:avLst/>
          </a:prstGeom>
          <a:noFill/>
        </p:spPr>
        <p:txBody>
          <a:bodyPr wrap="none" lIns="91414" tIns="45710" rIns="91414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-99392"/>
            <a:ext cx="978997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44837" y="1052736"/>
            <a:ext cx="79928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기다리나요 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멋진 장난감 아니 아니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기다려요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아기 예수님을</a:t>
            </a:r>
            <a:endParaRPr lang="ko-KR" altLang="en-US" sz="6000" b="1" dirty="0">
              <a:solidFill>
                <a:prstClr val="white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4305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-99392"/>
            <a:ext cx="978997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3552" y="764704"/>
            <a:ext cx="79928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기다리나요 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하얀 눈송이</a:t>
            </a:r>
            <a:r>
              <a:rPr lang="en-US" altLang="ko-KR" sz="6000" b="1" dirty="0">
                <a:solidFill>
                  <a:prstClr val="white"/>
                </a:solidFill>
                <a:latin typeface="Castellar" panose="020A0402060406010301" pitchFamily="18" charset="0"/>
              </a:rPr>
              <a:t> </a:t>
            </a:r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아니 아니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기다리나요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빨간 산타클로스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아니 아니 </a:t>
            </a:r>
            <a:endParaRPr lang="ko-KR" altLang="en-US" sz="6000" b="1" dirty="0">
              <a:solidFill>
                <a:prstClr val="white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040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-99392"/>
            <a:ext cx="978997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44837" y="1052736"/>
            <a:ext cx="79928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기다리나요 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멋진 장난감 아니 아니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기다려요 난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아기 예수님을</a:t>
            </a:r>
            <a:endParaRPr lang="ko-KR" altLang="en-US" sz="6000" b="1" dirty="0">
              <a:solidFill>
                <a:prstClr val="white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58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-99392"/>
            <a:ext cx="978997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75520" y="1196752"/>
            <a:ext cx="864096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나를 위해 이 땅에 오신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하나님의 사랑하는 아들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기다려요 난</a:t>
            </a:r>
            <a:r>
              <a:rPr lang="en-US" altLang="ko-KR" sz="6000" b="1" dirty="0">
                <a:solidFill>
                  <a:prstClr val="white"/>
                </a:solidFill>
                <a:latin typeface="Castellar" panose="020A0402060406010301" pitchFamily="18" charset="0"/>
              </a:rPr>
              <a:t> </a:t>
            </a:r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아기 예수님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내가 가장 사랑하는 분</a:t>
            </a:r>
            <a:endParaRPr lang="ko-KR" altLang="en-US" sz="6000" b="1" dirty="0">
              <a:solidFill>
                <a:prstClr val="white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4209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-99392"/>
            <a:ext cx="978997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91544" y="1052736"/>
            <a:ext cx="82809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나는 기다려요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아기 예수님을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나를 위해 이 땅에 오신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온 세상을 구원하신 왕 </a:t>
            </a:r>
            <a:endParaRPr lang="ko-KR" altLang="en-US" sz="6000" b="1" dirty="0">
              <a:solidFill>
                <a:prstClr val="white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4400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spcCol="0" rtlCol="0" anchor="ctr"/>
          <a:lstStyle/>
          <a:p>
            <a:pPr algn="ctr"/>
            <a:endParaRPr lang="ko-KR" alt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36" y="44519"/>
            <a:ext cx="10153128" cy="6813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793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-38100"/>
            <a:ext cx="10297144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378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12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 smtClean="0">
                <a:latin typeface="HY헤드라인M" pitchFamily="18" charset="-127"/>
                <a:ea typeface="HY헤드라인M" pitchFamily="18" charset="-127"/>
              </a:rPr>
              <a:t>12</a:t>
            </a:r>
            <a:r>
              <a:rPr kumimoji="0" lang="ko-KR" altLang="en-US" sz="4000" dirty="0" smtClean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</a:t>
            </a:r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대강 절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 smtClean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세 번째 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6247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330104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43948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208" y="692699"/>
            <a:ext cx="7104789" cy="1446548"/>
          </a:xfrm>
          <a:prstGeom prst="rect">
            <a:avLst/>
          </a:prstGeom>
          <a:noFill/>
        </p:spPr>
        <p:txBody>
          <a:bodyPr wrap="square" lIns="91424" tIns="45718" rIns="91424" bIns="45718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34678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06792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9"/>
            <a:ext cx="10369152" cy="685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9391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9925"/>
            <a:ext cx="10297144" cy="685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532261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31874"/>
            <a:ext cx="10441160" cy="683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36352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432" y="1"/>
            <a:ext cx="10153128" cy="6884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05931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171564" y="5006773"/>
            <a:ext cx="7848872" cy="1308035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한태순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389982654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83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047555" y="2183529"/>
            <a:ext cx="7848872" cy="2431415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49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출애굽기 </a:t>
            </a:r>
            <a:r>
              <a:rPr lang="en-US" altLang="ko-KR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16</a:t>
            </a:r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11~12</a:t>
            </a:r>
            <a:r>
              <a:rPr lang="ko-KR" altLang="en-US" sz="49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49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495600" y="3279492"/>
            <a:ext cx="7848872" cy="707871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7460334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65"/>
            <a:ext cx="9144000" cy="1369513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618309" y="198991"/>
            <a:ext cx="10972800" cy="1252728"/>
          </a:xfrm>
        </p:spPr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5"/>
            <a:ext cx="7848872" cy="118492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endParaRPr lang="ko-KR" altLang="en-US" sz="7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15"/>
            <a:ext cx="10873208" cy="506290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ko-KR" altLang="en-US" sz="5100" b="1" dirty="0">
                <a:solidFill>
                  <a:prstClr val="black"/>
                </a:solidFill>
              </a:rPr>
              <a:t>출애굽기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16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endParaRPr lang="en-US" altLang="ko-KR" sz="4700" b="1" dirty="0">
              <a:solidFill>
                <a:prstClr val="black"/>
              </a:solidFill>
            </a:endParaRPr>
          </a:p>
          <a:p>
            <a:r>
              <a:rPr lang="en-US" altLang="ko-KR" sz="5400" b="1" dirty="0" smtClean="0">
                <a:solidFill>
                  <a:prstClr val="black"/>
                </a:solidFill>
              </a:rPr>
              <a:t>11 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여호와께서 모세에게 말씀하여 이르시되 </a:t>
            </a:r>
            <a:r>
              <a:rPr lang="en-US" altLang="ko-KR" sz="5400" b="1" dirty="0" smtClean="0">
                <a:solidFill>
                  <a:prstClr val="black"/>
                </a:solidFill>
              </a:rPr>
              <a:t>12</a:t>
            </a:r>
            <a:r>
              <a:rPr lang="ko-KR" altLang="en-US" sz="5400" b="1" dirty="0" smtClean="0">
                <a:solidFill>
                  <a:prstClr val="black"/>
                </a:solidFill>
              </a:rPr>
              <a:t>내가 이스라엘 자손의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원망함을 들었노라 그들에게 말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하여 이르기를 너희가 해 질 때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43611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65"/>
            <a:ext cx="9144000" cy="1369513"/>
          </a:xfrm>
          <a:prstGeom prst="rect">
            <a:avLst/>
          </a:prstGeom>
        </p:spPr>
        <p:txBody>
          <a:bodyPr wrap="square" lIns="91336" tIns="45674" rIns="91336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95"/>
            <a:ext cx="7848872" cy="118492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endParaRPr lang="ko-KR" altLang="en-US" sz="7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7408" y="689115"/>
            <a:ext cx="10873208" cy="506290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ko-KR" altLang="en-US" sz="5100" b="1" dirty="0">
                <a:solidFill>
                  <a:prstClr val="black"/>
                </a:solidFill>
              </a:rPr>
              <a:t>출애굽기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16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6000" b="1" dirty="0">
              <a:solidFill>
                <a:prstClr val="black"/>
              </a:solidFill>
            </a:endParaRPr>
          </a:p>
          <a:p>
            <a:endParaRPr lang="en-US" altLang="ko-KR" sz="4700" b="1" dirty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에는 고기를 먹고 아침에는 떡으로 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배부르리니 내가 여호와 너희의 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smtClean="0">
                <a:solidFill>
                  <a:prstClr val="black"/>
                </a:solidFill>
              </a:rPr>
              <a:t>하나님인 줄 알리라 하라 하시</a:t>
            </a:r>
            <a:endParaRPr lang="en-US" altLang="ko-KR" sz="5400" b="1" dirty="0" smtClean="0">
              <a:solidFill>
                <a:prstClr val="black"/>
              </a:solidFill>
            </a:endParaRPr>
          </a:p>
          <a:p>
            <a:r>
              <a:rPr lang="ko-KR" altLang="en-US" sz="5400" b="1" dirty="0" err="1" smtClean="0">
                <a:solidFill>
                  <a:prstClr val="black"/>
                </a:solidFill>
              </a:rPr>
              <a:t>니라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08865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1130"/>
            <a:ext cx="9937104" cy="683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23428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7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447"/>
            <a:ext cx="7848872" cy="1323423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2375-5B80-4267-B433-7EA443A06C90}"/>
              </a:ext>
            </a:extLst>
          </p:cNvPr>
          <p:cNvSpPr txBox="1"/>
          <p:nvPr/>
        </p:nvSpPr>
        <p:spPr>
          <a:xfrm>
            <a:off x="2351583" y="2132856"/>
            <a:ext cx="7488833" cy="1754306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광야에서 시험을 </a:t>
            </a:r>
            <a:endParaRPr lang="en-US" altLang="ko-KR" sz="54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치렀어</a:t>
            </a:r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요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8" rIns="91432" bIns="45718" spcCol="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436" y="44519"/>
            <a:ext cx="10153128" cy="597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7528" y="5877272"/>
            <a:ext cx="89289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 smtClean="0"/>
              <a:t>어린이 교회 헌금계좌 </a:t>
            </a:r>
            <a:r>
              <a:rPr lang="en-US" altLang="ko-KR" sz="2800" b="1" dirty="0" smtClean="0"/>
              <a:t>3333-14-2587178</a:t>
            </a:r>
          </a:p>
          <a:p>
            <a:pPr algn="ctr"/>
            <a:r>
              <a:rPr lang="en-US" altLang="ko-KR" sz="2800" b="1" dirty="0" smtClean="0"/>
              <a:t>(</a:t>
            </a:r>
            <a:r>
              <a:rPr lang="ko-KR" altLang="en-US" sz="2800" b="1" dirty="0" smtClean="0"/>
              <a:t>카카오뱅크</a:t>
            </a:r>
            <a:r>
              <a:rPr lang="en-US" altLang="ko-KR" sz="2800" b="1" dirty="0" smtClean="0"/>
              <a:t>) </a:t>
            </a:r>
            <a:r>
              <a:rPr lang="ko-KR" altLang="en-US" sz="2800" b="1" dirty="0" smtClean="0"/>
              <a:t>황 세라</a:t>
            </a:r>
            <a:endParaRPr lang="en-US" altLang="ko-KR" sz="2800" b="1" dirty="0" smtClean="0"/>
          </a:p>
          <a:p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04000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-38100"/>
            <a:ext cx="10297144" cy="5987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5805264"/>
            <a:ext cx="8931275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93359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7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171564" y="5006773"/>
            <a:ext cx="7848872" cy="1308035"/>
          </a:xfrm>
          <a:prstGeom prst="rect">
            <a:avLst/>
          </a:prstGeom>
          <a:noFill/>
        </p:spPr>
        <p:txBody>
          <a:bodyPr wrap="square" lIns="91414" tIns="45710" rIns="91414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송효권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선생님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36" tIns="45674" rIns="91336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86"/>
            <a:ext cx="9144000" cy="836615"/>
          </a:xfrm>
        </p:spPr>
        <p:txBody>
          <a:bodyPr vert="horz" lIns="809086" tIns="45674" rIns="91336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36" tIns="45674" rIns="91336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74" y="1341449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6" tIns="45674" rIns="91336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74" y="3141692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6" tIns="45674" rIns="91336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74" y="4942076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36" tIns="45674" rIns="91336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4" tIns="45710" rIns="91414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06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14" tIns="45710" rIns="91414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14" tIns="45710" rIns="91414" bIns="45710" rtlCol="0" anchor="ctr" anchorCtr="0">
            <a:normAutofit/>
          </a:bodyPr>
          <a:lstStyle/>
          <a:p>
            <a:pPr algn="ctr" defTabSz="91409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"/>
            <a:ext cx="9937104" cy="684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921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"/>
            <a:ext cx="9840813" cy="6870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648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"/>
            <a:ext cx="12192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98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9" y="0"/>
            <a:ext cx="10009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697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-17647"/>
            <a:ext cx="978997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927648" y="2204864"/>
            <a:ext cx="6480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8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난 기다려요</a:t>
            </a:r>
            <a:endParaRPr lang="ko-KR" altLang="en-US" sz="8800" b="1" dirty="0">
              <a:solidFill>
                <a:prstClr val="white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316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-99392"/>
            <a:ext cx="978997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63552" y="764704"/>
            <a:ext cx="79928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기다리나요 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하얀 눈송이</a:t>
            </a:r>
            <a:r>
              <a:rPr lang="en-US" altLang="ko-KR" sz="6000" b="1" dirty="0">
                <a:solidFill>
                  <a:prstClr val="white"/>
                </a:solidFill>
                <a:latin typeface="Castellar" panose="020A0402060406010301" pitchFamily="18" charset="0"/>
              </a:rPr>
              <a:t> </a:t>
            </a:r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아니 아니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기다리나요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빨간 산타클로스</a:t>
            </a:r>
            <a:endParaRPr lang="en-US" altLang="ko-KR" sz="6000" b="1" dirty="0" smtClean="0">
              <a:solidFill>
                <a:prstClr val="white"/>
              </a:solidFill>
              <a:latin typeface="Castellar" panose="020A0402060406010301" pitchFamily="18" charset="0"/>
            </a:endParaRPr>
          </a:p>
          <a:p>
            <a:pPr algn="ctr"/>
            <a:r>
              <a:rPr lang="ko-KR" altLang="en-US" sz="6000" b="1" dirty="0" smtClean="0">
                <a:solidFill>
                  <a:prstClr val="white"/>
                </a:solidFill>
                <a:latin typeface="Castellar" panose="020A0402060406010301" pitchFamily="18" charset="0"/>
              </a:rPr>
              <a:t>아니 아니 </a:t>
            </a:r>
            <a:endParaRPr lang="ko-KR" altLang="en-US" sz="6000" b="1" dirty="0">
              <a:solidFill>
                <a:prstClr val="white"/>
              </a:solidFill>
              <a:latin typeface="Castellar" panose="020A0402060406010301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0887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기본 디자인">
  <a:themeElements>
    <a:clrScheme name="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기본 디자인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기본 디자인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기본 디자인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5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62989DE-A380-4095-B1E0-04E91A0C4257}">
  <ds:schemaRefs>
    <ds:schemaRef ds:uri="http://purl.org/dc/dcmitype/"/>
    <ds:schemaRef ds:uri="http://schemas.microsoft.com/office/infopath/2007/PartnerControls"/>
    <ds:schemaRef ds:uri="b1542b66-be90-4ea2-9bb2-b25b806b2984"/>
    <ds:schemaRef ds:uri="http://purl.org/dc/elements/1.1/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0f6cbf1-5f90-4908-b26f-e717de893987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11918</TotalTime>
  <Words>359</Words>
  <Application>Microsoft Office PowerPoint</Application>
  <PresentationFormat>사용자 지정</PresentationFormat>
  <Paragraphs>136</Paragraphs>
  <Slides>38</Slides>
  <Notes>24</Notes>
  <HiddenSlides>0</HiddenSlides>
  <MMClips>0</MMClips>
  <ScaleCrop>false</ScaleCrop>
  <HeadingPairs>
    <vt:vector size="4" baseType="variant">
      <vt:variant>
        <vt:lpstr>테마</vt:lpstr>
      </vt:variant>
      <vt:variant>
        <vt:i4>14</vt:i4>
      </vt:variant>
      <vt:variant>
        <vt:lpstr>슬라이드 제목</vt:lpstr>
      </vt:variant>
      <vt:variant>
        <vt:i4>38</vt:i4>
      </vt:variant>
    </vt:vector>
  </HeadingPairs>
  <TitlesOfParts>
    <vt:vector size="52" baseType="lpstr">
      <vt:lpstr>파형</vt:lpstr>
      <vt:lpstr>1_파형</vt:lpstr>
      <vt:lpstr>Office 테마</vt:lpstr>
      <vt:lpstr>1_Office 테마</vt:lpstr>
      <vt:lpstr>7_Office 테마</vt:lpstr>
      <vt:lpstr>3_파형</vt:lpstr>
      <vt:lpstr>4_파형</vt:lpstr>
      <vt:lpstr>5_파형</vt:lpstr>
      <vt:lpstr>6_파형</vt:lpstr>
      <vt:lpstr>기본 디자인</vt:lpstr>
      <vt:lpstr>1_기본 디자인</vt:lpstr>
      <vt:lpstr>2_기본 디자인</vt:lpstr>
      <vt:lpstr>3_기본 디자인</vt:lpstr>
      <vt:lpstr>2_파형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sw931</cp:lastModifiedBy>
  <cp:revision>1214</cp:revision>
  <dcterms:created xsi:type="dcterms:W3CDTF">2002-08-20T12:26:03Z</dcterms:created>
  <dcterms:modified xsi:type="dcterms:W3CDTF">2021-12-11T09:01:45Z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