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35" r:id="rId6"/>
    <p:sldMasterId id="2147484749" r:id="rId7"/>
    <p:sldMasterId id="2147484761" r:id="rId8"/>
  </p:sldMasterIdLst>
  <p:notesMasterIdLst>
    <p:notesMasterId r:id="rId56"/>
  </p:notesMasterIdLst>
  <p:sldIdLst>
    <p:sldId id="1998" r:id="rId9"/>
    <p:sldId id="3080" r:id="rId10"/>
    <p:sldId id="3453" r:id="rId11"/>
    <p:sldId id="3472" r:id="rId12"/>
    <p:sldId id="3454" r:id="rId13"/>
    <p:sldId id="3455" r:id="rId14"/>
    <p:sldId id="3445" r:id="rId15"/>
    <p:sldId id="3446" r:id="rId16"/>
    <p:sldId id="3447" r:id="rId17"/>
    <p:sldId id="3468" r:id="rId18"/>
    <p:sldId id="3460" r:id="rId19"/>
    <p:sldId id="3461" r:id="rId20"/>
    <p:sldId id="3462" r:id="rId21"/>
    <p:sldId id="3463" r:id="rId22"/>
    <p:sldId id="3464" r:id="rId23"/>
    <p:sldId id="3465" r:id="rId24"/>
    <p:sldId id="3466" r:id="rId25"/>
    <p:sldId id="3467" r:id="rId26"/>
    <p:sldId id="2614" r:id="rId27"/>
    <p:sldId id="2547" r:id="rId28"/>
    <p:sldId id="2548" r:id="rId29"/>
    <p:sldId id="2549" r:id="rId30"/>
    <p:sldId id="2550" r:id="rId31"/>
    <p:sldId id="3410" r:id="rId32"/>
    <p:sldId id="3411" r:id="rId33"/>
    <p:sldId id="3412" r:id="rId34"/>
    <p:sldId id="3413" r:id="rId35"/>
    <p:sldId id="3414" r:id="rId36"/>
    <p:sldId id="2915" r:id="rId37"/>
    <p:sldId id="3067" r:id="rId38"/>
    <p:sldId id="3068" r:id="rId39"/>
    <p:sldId id="3069" r:id="rId40"/>
    <p:sldId id="2919" r:id="rId41"/>
    <p:sldId id="3469" r:id="rId42"/>
    <p:sldId id="3470" r:id="rId43"/>
    <p:sldId id="3471" r:id="rId44"/>
    <p:sldId id="2922" r:id="rId45"/>
    <p:sldId id="2641" r:id="rId46"/>
    <p:sldId id="3473" r:id="rId47"/>
    <p:sldId id="3474" r:id="rId48"/>
    <p:sldId id="3475" r:id="rId49"/>
    <p:sldId id="3476" r:id="rId50"/>
    <p:sldId id="3477" r:id="rId51"/>
    <p:sldId id="1932" r:id="rId52"/>
    <p:sldId id="1933" r:id="rId53"/>
    <p:sldId id="1934" r:id="rId54"/>
    <p:sldId id="2363" r:id="rId5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90" d="100"/>
          <a:sy n="90" d="100"/>
        </p:scale>
        <p:origin x="108" y="22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7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10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7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0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2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81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27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42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56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0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43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5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28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0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50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1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2024-12-21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9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영</a:t>
            </a:r>
            <a:r>
              <a:rPr lang="en-US" altLang="ko-KR" sz="6000" b="1" dirty="0">
                <a:solidFill>
                  <a:prstClr val="white"/>
                </a:solidFill>
              </a:rPr>
              <a:t>~~~</a:t>
            </a:r>
            <a:r>
              <a:rPr lang="ko-KR" altLang="en-US" sz="6000" b="1" dirty="0">
                <a:solidFill>
                  <a:prstClr val="white"/>
                </a:solidFill>
              </a:rPr>
              <a:t>광을  </a:t>
            </a:r>
          </a:p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높이 계신 주께</a:t>
            </a:r>
          </a:p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영</a:t>
            </a:r>
            <a:r>
              <a:rPr lang="en-US" altLang="ko-KR" sz="6000" b="1" dirty="0">
                <a:solidFill>
                  <a:prstClr val="white"/>
                </a:solidFill>
              </a:rPr>
              <a:t>~~~</a:t>
            </a:r>
            <a:r>
              <a:rPr lang="ko-KR" altLang="en-US" sz="6000" b="1" dirty="0">
                <a:solidFill>
                  <a:prstClr val="white"/>
                </a:solidFill>
              </a:rPr>
              <a:t>광을  </a:t>
            </a:r>
          </a:p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높이 계신 주님께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prstClr val="white"/>
                </a:solidFill>
              </a:rPr>
              <a:t>천사들의 노래가</a:t>
            </a:r>
          </a:p>
        </p:txBody>
      </p:sp>
    </p:spTree>
    <p:extLst>
      <p:ext uri="{BB962C8B-B14F-4D97-AF65-F5344CB8AC3E}">
        <p14:creationId xmlns:p14="http://schemas.microsoft.com/office/powerpoint/2010/main" val="97066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어둠에 묻힌 밤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주의 부모 앉아서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 감사 기도 드릴 때</a:t>
            </a:r>
            <a:endParaRPr lang="en-US" altLang="ko-KR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5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아기 잘도 잔다</a:t>
            </a:r>
            <a:endParaRPr lang="en-US" altLang="ko-KR" sz="60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 아기 잘도 잔다</a:t>
            </a:r>
          </a:p>
        </p:txBody>
      </p:sp>
    </p:spTree>
    <p:extLst>
      <p:ext uri="{BB962C8B-B14F-4D97-AF65-F5344CB8AC3E}">
        <p14:creationId xmlns:p14="http://schemas.microsoft.com/office/powerpoint/2010/main" val="81678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영광이 둘린 밤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천군천사 나타나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기뻐 노래 불렀네</a:t>
            </a:r>
            <a:endParaRPr lang="en-US" altLang="ko-KR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>
                <a:solidFill>
                  <a:srgbClr val="FFFFFF"/>
                </a:solidFill>
              </a:rPr>
              <a:t>나셨도다</a:t>
            </a:r>
            <a:endParaRPr lang="en-US" altLang="ko-KR" sz="60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>
                <a:solidFill>
                  <a:srgbClr val="FFFFFF"/>
                </a:solidFill>
              </a:rPr>
              <a:t>나셨도다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0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동방의 박사들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별을 보고 찾아와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꿇어 경배 드렸네</a:t>
            </a:r>
            <a:endParaRPr lang="en-US" altLang="ko-KR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1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>
                <a:solidFill>
                  <a:srgbClr val="FFFFFF"/>
                </a:solidFill>
              </a:rPr>
              <a:t>나셨도다</a:t>
            </a:r>
            <a:endParaRPr lang="en-US" altLang="ko-KR" sz="60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구주 </a:t>
            </a:r>
            <a:r>
              <a:rPr lang="ko-KR" altLang="en-US" sz="6000" b="1" dirty="0" err="1">
                <a:solidFill>
                  <a:srgbClr val="FFFFFF"/>
                </a:solidFill>
              </a:rPr>
              <a:t>나셨도다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주 예수 나신 밤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그의 얼굴 광채가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세상 빛이 되었네</a:t>
            </a:r>
            <a:endParaRPr lang="en-US" altLang="ko-KR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4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7543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구주 </a:t>
            </a:r>
            <a:r>
              <a:rPr lang="ko-KR" altLang="en-US" sz="5400" b="1" dirty="0" err="1">
                <a:solidFill>
                  <a:srgbClr val="FFFFFF"/>
                </a:solidFill>
              </a:rPr>
              <a:t>나셨도다</a:t>
            </a:r>
            <a:endParaRPr lang="en-US" altLang="ko-KR" sz="5400" b="1" dirty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>
                <a:solidFill>
                  <a:srgbClr val="FFFFFF"/>
                </a:solidFill>
              </a:rPr>
              <a:t>구주 </a:t>
            </a:r>
            <a:r>
              <a:rPr lang="ko-KR" altLang="en-US" sz="5400" b="1" dirty="0" err="1">
                <a:solidFill>
                  <a:srgbClr val="FFFFFF"/>
                </a:solidFill>
              </a:rPr>
              <a:t>나셨도다</a:t>
            </a:r>
            <a:endParaRPr lang="ko-KR" alt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5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12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22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대림절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온 땅이여 주님을</a:t>
            </a:r>
            <a:endParaRPr lang="en-US" altLang="ko-KR" b="1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온 땅이여 주님을</a:t>
            </a:r>
          </a:p>
        </p:txBody>
      </p:sp>
    </p:spTree>
    <p:extLst>
      <p:ext uri="{BB962C8B-B14F-4D97-AF65-F5344CB8AC3E}">
        <p14:creationId xmlns:p14="http://schemas.microsoft.com/office/powerpoint/2010/main" val="355847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온 땅이여 주님을</a:t>
            </a:r>
          </a:p>
        </p:txBody>
      </p:sp>
    </p:spTree>
    <p:extLst>
      <p:ext uri="{BB962C8B-B14F-4D97-AF65-F5344CB8AC3E}">
        <p14:creationId xmlns:p14="http://schemas.microsoft.com/office/powerpoint/2010/main" val="173007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온 땅이여 주님을</a:t>
            </a:r>
          </a:p>
        </p:txBody>
      </p:sp>
    </p:spTree>
    <p:extLst>
      <p:ext uri="{BB962C8B-B14F-4D97-AF65-F5344CB8AC3E}">
        <p14:creationId xmlns:p14="http://schemas.microsoft.com/office/powerpoint/2010/main" val="132939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온 땅이여 주님을</a:t>
            </a:r>
          </a:p>
        </p:txBody>
      </p:sp>
    </p:spTree>
    <p:extLst>
      <p:ext uri="{BB962C8B-B14F-4D97-AF65-F5344CB8AC3E}">
        <p14:creationId xmlns:p14="http://schemas.microsoft.com/office/powerpoint/2010/main" val="352269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최민서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59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하얀 눈송이 아니 아니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빨간 산타클로스 아니 아니</a:t>
            </a:r>
            <a:br>
              <a:rPr lang="en-US" altLang="ko-KR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마태복음 </a:t>
            </a:r>
            <a:r>
              <a:rPr lang="en-US" altLang="ko-KR" sz="5400" b="1" dirty="0">
                <a:solidFill>
                  <a:srgbClr val="000000"/>
                </a:solidFill>
              </a:rPr>
              <a:t>2</a:t>
            </a:r>
            <a:r>
              <a:rPr lang="ko-KR" altLang="en-US" sz="54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718401"/>
            <a:ext cx="10967357" cy="4247313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400" b="1" dirty="0"/>
              <a:t>11 </a:t>
            </a:r>
            <a:r>
              <a:rPr lang="ko-KR" altLang="en-US" sz="5400" b="1" dirty="0"/>
              <a:t>집에 들어가 아기와 그의 어머니 마리아가 함께 있는 것을 보고 엎드려 아기께 경배하고 보배 합을 열어 황금과 유향과 몰약을 예</a:t>
            </a:r>
            <a:endParaRPr lang="en-US" altLang="ko-KR" sz="5400" b="1" dirty="0"/>
          </a:p>
          <a:p>
            <a:pPr lvl="0">
              <a:defRPr/>
            </a:pPr>
            <a:r>
              <a:rPr lang="ko-KR" altLang="en-US" sz="5400" b="1" dirty="0"/>
              <a:t>물로 </a:t>
            </a:r>
            <a:r>
              <a:rPr lang="ko-KR" altLang="en-US" sz="5400" b="1" dirty="0" err="1"/>
              <a:t>드리니라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3396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동방박사</a:t>
            </a:r>
            <a:r>
              <a:rPr lang="ko-KR" altLang="en-US" sz="6000" b="1" dirty="0">
                <a:latin typeface="HY그래픽M"/>
                <a:ea typeface="HY그래픽M"/>
              </a:rPr>
              <a:t>가 드린 </a:t>
            </a:r>
            <a:r>
              <a:rPr lang="ko-KR" altLang="en-US" sz="6000" b="1" dirty="0">
                <a:solidFill>
                  <a:srgbClr val="FF0000"/>
                </a:solidFill>
                <a:latin typeface="HY그래픽M"/>
                <a:ea typeface="HY그래픽M"/>
              </a:rPr>
              <a:t>경배</a:t>
            </a:r>
            <a:endParaRPr lang="en-US" altLang="ko-KR" sz="60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5016754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다 함께</a:t>
            </a: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하나님 감사해요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22665" y="945528"/>
            <a:ext cx="91684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모든 것을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입히시고 돌보아주신 것 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</p:txBody>
      </p:sp>
    </p:spTree>
    <p:extLst>
      <p:ext uri="{BB962C8B-B14F-4D97-AF65-F5344CB8AC3E}">
        <p14:creationId xmlns:p14="http://schemas.microsoft.com/office/powerpoint/2010/main" val="2994182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하나님 감사해요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518557" y="1132544"/>
            <a:ext cx="9486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맑은 하늘도 울창한 숲도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논밭에 황금색 곡식들도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햇빛 주시고 단비 내리신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크신 사랑 감사찬양 </a:t>
            </a:r>
          </a:p>
        </p:txBody>
      </p:sp>
    </p:spTree>
    <p:extLst>
      <p:ext uri="{BB962C8B-B14F-4D97-AF65-F5344CB8AC3E}">
        <p14:creationId xmlns:p14="http://schemas.microsoft.com/office/powerpoint/2010/main" val="2334775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하나님 감사해요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543050" y="1051664"/>
            <a:ext cx="95358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모든 것을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 또 입히시고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감사해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인도해 주신 은혜 감사해</a:t>
            </a:r>
          </a:p>
        </p:txBody>
      </p:sp>
    </p:spTree>
    <p:extLst>
      <p:ext uri="{BB962C8B-B14F-4D97-AF65-F5344CB8AC3E}">
        <p14:creationId xmlns:p14="http://schemas.microsoft.com/office/powerpoint/2010/main" val="2102674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이라임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0" y="954668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2.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대림절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넷째주입니다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예수님을 기대하고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생각하며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기쁜 마음으로 성탄 축하 공연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준비 바랍니다</a:t>
            </a:r>
            <a:b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</a:b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 </a:t>
            </a:r>
            <a:r>
              <a:rPr lang="en-US" altLang="ko-KR" sz="2400" b="1" dirty="0">
                <a:solidFill>
                  <a:prstClr val="black"/>
                </a:solidFill>
              </a:rPr>
              <a:t>(12</a:t>
            </a:r>
            <a:r>
              <a:rPr lang="ko-KR" altLang="en-US" sz="2400" b="1" dirty="0">
                <a:solidFill>
                  <a:prstClr val="black"/>
                </a:solidFill>
              </a:rPr>
              <a:t>월</a:t>
            </a:r>
            <a:r>
              <a:rPr lang="en-US" altLang="ko-KR" sz="2400" b="1" dirty="0">
                <a:solidFill>
                  <a:prstClr val="black"/>
                </a:solidFill>
              </a:rPr>
              <a:t>22</a:t>
            </a:r>
            <a:r>
              <a:rPr lang="ko-KR" altLang="en-US" sz="2400" b="1" dirty="0">
                <a:solidFill>
                  <a:prstClr val="black"/>
                </a:solidFill>
              </a:rPr>
              <a:t>일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주일</a:t>
            </a:r>
            <a:r>
              <a:rPr lang="en-US" altLang="ko-KR" sz="2400" b="1" dirty="0">
                <a:solidFill>
                  <a:prstClr val="black"/>
                </a:solidFill>
              </a:rPr>
              <a:t>) 12</a:t>
            </a:r>
            <a:r>
              <a:rPr lang="ko-KR" altLang="en-US" sz="2400" b="1" dirty="0">
                <a:solidFill>
                  <a:prstClr val="black"/>
                </a:solidFill>
              </a:rPr>
              <a:t>시 </a:t>
            </a:r>
            <a:r>
              <a:rPr lang="en-US" altLang="ko-KR" sz="2400" b="1" dirty="0">
                <a:solidFill>
                  <a:prstClr val="black"/>
                </a:solidFill>
              </a:rPr>
              <a:t>50</a:t>
            </a:r>
            <a:r>
              <a:rPr lang="ko-KR" altLang="en-US" sz="2400" b="1" dirty="0">
                <a:solidFill>
                  <a:prstClr val="black"/>
                </a:solidFill>
              </a:rPr>
              <a:t>분부터 연습</a:t>
            </a:r>
            <a:r>
              <a:rPr lang="en-US" altLang="ko-KR" sz="2400" b="1" dirty="0">
                <a:solidFill>
                  <a:prstClr val="black"/>
                </a:solidFill>
              </a:rPr>
              <a:t>/</a:t>
            </a:r>
            <a:r>
              <a:rPr lang="ko-KR" altLang="en-US" sz="2400" b="1" dirty="0">
                <a:solidFill>
                  <a:prstClr val="black"/>
                </a:solidFill>
              </a:rPr>
              <a:t>리허설</a:t>
            </a:r>
            <a:r>
              <a:rPr lang="en-US" altLang="ko-KR" sz="2400" b="1" dirty="0">
                <a:solidFill>
                  <a:prstClr val="black"/>
                </a:solidFill>
              </a:rPr>
              <a:t>,  24</a:t>
            </a:r>
            <a:r>
              <a:rPr lang="ko-KR" altLang="en-US" sz="2400" b="1" dirty="0">
                <a:solidFill>
                  <a:prstClr val="black"/>
                </a:solidFill>
              </a:rPr>
              <a:t>일 오후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시 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3. 2024</a:t>
            </a:r>
            <a:r>
              <a:rPr lang="ko-KR" altLang="en-US" sz="3200" b="1" dirty="0">
                <a:solidFill>
                  <a:prstClr val="black"/>
                </a:solidFill>
              </a:rPr>
              <a:t>년 출석상과 </a:t>
            </a:r>
            <a:r>
              <a:rPr lang="ko-KR" altLang="en-US" sz="3200" b="1" dirty="0" err="1">
                <a:solidFill>
                  <a:prstClr val="black"/>
                </a:solidFill>
              </a:rPr>
              <a:t>새신자상</a:t>
            </a:r>
            <a:r>
              <a:rPr lang="ko-KR" altLang="en-US" sz="3200" b="1" dirty="0">
                <a:solidFill>
                  <a:prstClr val="black"/>
                </a:solidFill>
              </a:rPr>
              <a:t> 수여합니다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4. 6</a:t>
            </a:r>
            <a:r>
              <a:rPr lang="ko-KR" altLang="en-US" sz="3200" b="1" dirty="0">
                <a:solidFill>
                  <a:prstClr val="black"/>
                </a:solidFill>
              </a:rPr>
              <a:t>학년 졸업을 축하합니다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5. </a:t>
            </a:r>
            <a:r>
              <a:rPr lang="ko-KR" altLang="en-US" sz="3200" b="1" dirty="0">
                <a:solidFill>
                  <a:prstClr val="black"/>
                </a:solidFill>
              </a:rPr>
              <a:t>어린이 교회학교에 헌신하신 목사님과 선생님을 축복합니다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6. </a:t>
            </a:r>
            <a:r>
              <a:rPr lang="ko-KR" altLang="en-US" sz="3200" b="1" dirty="0">
                <a:solidFill>
                  <a:prstClr val="black"/>
                </a:solidFill>
              </a:rPr>
              <a:t>성탄절예배는 </a:t>
            </a:r>
            <a:r>
              <a:rPr lang="en-US" altLang="ko-KR" sz="3200" b="1" dirty="0">
                <a:solidFill>
                  <a:prstClr val="black"/>
                </a:solidFill>
              </a:rPr>
              <a:t>25</a:t>
            </a:r>
            <a:r>
              <a:rPr lang="ko-KR" altLang="en-US" sz="3200" b="1" dirty="0">
                <a:solidFill>
                  <a:prstClr val="black"/>
                </a:solidFill>
              </a:rPr>
              <a:t>일 </a:t>
            </a:r>
            <a:r>
              <a:rPr lang="en-US" altLang="ko-KR" sz="3200" b="1" dirty="0">
                <a:solidFill>
                  <a:prstClr val="black"/>
                </a:solidFill>
              </a:rPr>
              <a:t>11</a:t>
            </a:r>
            <a:r>
              <a:rPr lang="ko-KR" altLang="en-US" sz="3200" b="1" dirty="0">
                <a:solidFill>
                  <a:prstClr val="black"/>
                </a:solidFill>
              </a:rPr>
              <a:t>시이며</a:t>
            </a:r>
            <a:r>
              <a:rPr lang="en-US" altLang="ko-KR" sz="3200" b="1" dirty="0">
                <a:solidFill>
                  <a:prstClr val="black"/>
                </a:solidFill>
              </a:rPr>
              <a:t>, 12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29</a:t>
            </a:r>
            <a:r>
              <a:rPr lang="ko-KR" altLang="en-US" sz="3200" b="1" dirty="0">
                <a:solidFill>
                  <a:prstClr val="black"/>
                </a:solidFill>
              </a:rPr>
              <a:t>일은 </a:t>
            </a:r>
            <a:r>
              <a:rPr lang="ko-KR" altLang="en-US" sz="3200" b="1" dirty="0" err="1">
                <a:solidFill>
                  <a:prstClr val="black"/>
                </a:solidFill>
              </a:rPr>
              <a:t>통합예배입니다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1529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59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멋진 장난감 아니 아니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아기 예수님을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defTabSz="914400"/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3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4860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2569934" y="1155024"/>
            <a:ext cx="7421078" cy="933967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성탄 축하공연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383047" y="2335355"/>
          <a:ext cx="9416497" cy="377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8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1,2,3 </a:t>
                      </a:r>
                      <a:r>
                        <a:rPr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합주 </a:t>
                      </a:r>
                      <a:r>
                        <a:rPr kumimoji="0" lang="en-US" altLang="ko-KR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kumimoji="0" lang="ko-KR" alt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함께하면 멋져요</a:t>
                      </a:r>
                      <a:br>
                        <a:rPr kumimoji="0" lang="en-US" altLang="ko-KR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</a:br>
                      <a:r>
                        <a:rPr kumimoji="0" lang="en-US" altLang="ko-KR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kumimoji="0" lang="ko-KR" altLang="en-US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리코더</a:t>
                      </a:r>
                      <a:r>
                        <a:rPr kumimoji="0" lang="en-US" altLang="ko-K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멜로디언</a:t>
                      </a:r>
                      <a:r>
                        <a:rPr kumimoji="0" lang="en-US" altLang="ko-K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바이올린</a:t>
                      </a:r>
                      <a:r>
                        <a:rPr kumimoji="0" lang="en-US" altLang="ko-K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탬버린</a:t>
                      </a:r>
                      <a:r>
                        <a:rPr kumimoji="0" lang="en-US" altLang="ko-K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트라이앵글</a:t>
                      </a:r>
                      <a:r>
                        <a:rPr kumimoji="0" lang="en-US" altLang="ko-K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캐스터네츠</a:t>
                      </a:r>
                      <a:r>
                        <a:rPr kumimoji="0" lang="en-US" altLang="ko-K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9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4,5,6</a:t>
                      </a:r>
                      <a:r>
                        <a:rPr lang="en-US" altLang="ko-KR" sz="2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성극</a:t>
                      </a:r>
                      <a:r>
                        <a:rPr kumimoji="0" lang="ko-KR" altLang="en-US" sz="2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800" b="1" kern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세나무</a:t>
                      </a:r>
                      <a:r>
                        <a:rPr kumimoji="0" lang="ko-KR" altLang="en-US" sz="2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이야기</a:t>
                      </a:r>
                      <a:endParaRPr kumimoji="0" lang="en-US" altLang="ko-KR" sz="2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21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축하합니다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18691"/>
              </p:ext>
            </p:extLst>
          </p:nvPr>
        </p:nvGraphicFramePr>
        <p:xfrm>
          <a:off x="1025234" y="2348880"/>
          <a:ext cx="10097855" cy="40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6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개근상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박시원</a:t>
                      </a:r>
                      <a:endParaRPr kumimoji="0" lang="en-US" altLang="ko-KR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8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출석상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endParaRPr kumimoji="0" lang="en-US" altLang="ko-KR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최민서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36364"/>
                  </a:ext>
                </a:extLst>
              </a:tr>
              <a:tr h="6829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전도상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김도현</a:t>
                      </a:r>
                      <a:r>
                        <a:rPr kumimoji="0"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최윤혜</a:t>
                      </a:r>
                      <a:endParaRPr kumimoji="0" lang="en-US" altLang="ko-KR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251724"/>
                  </a:ext>
                </a:extLst>
              </a:tr>
              <a:tr h="757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새신자상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최석훈</a:t>
                      </a:r>
                      <a:r>
                        <a:rPr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김시원</a:t>
                      </a:r>
                      <a:r>
                        <a:rPr lang="en-US" altLang="ko-KR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최윤혜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941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3442" y="538205"/>
            <a:ext cx="7920880" cy="12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졸업을 축하합니다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931504" y="2093439"/>
            <a:ext cx="8328991" cy="4117930"/>
          </a:xfrm>
          <a:prstGeom prst="rect">
            <a:avLst/>
          </a:prstGeom>
          <a:solidFill>
            <a:schemeClr val="bg2"/>
          </a:solidFill>
          <a:ln w="38100" cmpd="sng">
            <a:solidFill>
              <a:srgbClr val="8A7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김도현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김태호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박기윤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박현우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송예권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송은권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안지후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양희담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원아인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이가연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정준영</a:t>
            </a:r>
            <a: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울릉도M" pitchFamily="18" charset="-127"/>
                <a:ea typeface="HY울릉도M" pitchFamily="18" charset="-127"/>
              </a:rPr>
              <a:t>최민서</a:t>
            </a:r>
            <a:endParaRPr lang="en-US" altLang="ko-KR" sz="4800" b="1" dirty="0">
              <a:solidFill>
                <a:schemeClr val="tx2">
                  <a:lumMod val="60000"/>
                  <a:lumOff val="4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406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68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br>
              <a:rPr lang="en-US" altLang="ko-KR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br>
              <a:rPr lang="en-US" altLang="ko-KR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br>
              <a:rPr lang="en-US" altLang="ko-KR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</a:p>
        </p:txBody>
      </p:sp>
    </p:spTree>
    <p:extLst>
      <p:ext uri="{BB962C8B-B14F-4D97-AF65-F5344CB8AC3E}">
        <p14:creationId xmlns:p14="http://schemas.microsoft.com/office/powerpoint/2010/main" val="136070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63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br>
              <a:rPr lang="en-US" altLang="ko-KR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60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</a:p>
        </p:txBody>
      </p:sp>
    </p:spTree>
    <p:extLst>
      <p:ext uri="{BB962C8B-B14F-4D97-AF65-F5344CB8AC3E}">
        <p14:creationId xmlns:p14="http://schemas.microsoft.com/office/powerpoint/2010/main" val="346681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ko-KR" altLang="en-US" sz="6600" b="1" dirty="0">
                <a:solidFill>
                  <a:prstClr val="white"/>
                </a:solidFill>
              </a:rPr>
              <a:t>천사들의 노래가 </a:t>
            </a:r>
          </a:p>
          <a:p>
            <a:pPr algn="ctr" defTabSz="914400">
              <a:defRPr/>
            </a:pPr>
            <a:r>
              <a:rPr lang="ko-KR" altLang="en-US" sz="6600" b="1" dirty="0">
                <a:solidFill>
                  <a:prstClr val="white"/>
                </a:solidFill>
              </a:rPr>
              <a:t>하늘에서 들리니</a:t>
            </a:r>
          </a:p>
          <a:p>
            <a:pPr algn="ctr" defTabSz="914400">
              <a:defRPr/>
            </a:pPr>
            <a:r>
              <a:rPr lang="ko-KR" altLang="en-US" sz="6600" b="1" dirty="0">
                <a:solidFill>
                  <a:prstClr val="white"/>
                </a:solidFill>
              </a:rPr>
              <a:t>산과 들이 기뻐서 </a:t>
            </a:r>
          </a:p>
          <a:p>
            <a:pPr algn="ctr" defTabSz="914400">
              <a:defRPr/>
            </a:pPr>
            <a:r>
              <a:rPr lang="ko-KR" altLang="en-US" sz="6600" b="1" dirty="0" err="1">
                <a:solidFill>
                  <a:prstClr val="white"/>
                </a:solidFill>
              </a:rPr>
              <a:t>메아리쳐</a:t>
            </a:r>
            <a:r>
              <a:rPr lang="ko-KR" altLang="en-US" sz="6600" b="1" dirty="0">
                <a:solidFill>
                  <a:prstClr val="white"/>
                </a:solidFill>
              </a:rPr>
              <a:t> 울린다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천사들의 노래가</a:t>
            </a:r>
          </a:p>
        </p:txBody>
      </p:sp>
    </p:spTree>
    <p:extLst>
      <p:ext uri="{BB962C8B-B14F-4D97-AF65-F5344CB8AC3E}">
        <p14:creationId xmlns:p14="http://schemas.microsoft.com/office/powerpoint/2010/main" val="305585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영</a:t>
            </a:r>
            <a:r>
              <a:rPr lang="en-US" altLang="ko-KR" sz="6000" b="1" dirty="0">
                <a:solidFill>
                  <a:prstClr val="white"/>
                </a:solidFill>
              </a:rPr>
              <a:t>~~~</a:t>
            </a:r>
            <a:r>
              <a:rPr lang="ko-KR" altLang="en-US" sz="6000" b="1" dirty="0">
                <a:solidFill>
                  <a:prstClr val="white"/>
                </a:solidFill>
              </a:rPr>
              <a:t>광을  </a:t>
            </a:r>
          </a:p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높이 계신 주께</a:t>
            </a:r>
          </a:p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영</a:t>
            </a:r>
            <a:r>
              <a:rPr lang="en-US" altLang="ko-KR" sz="6000" b="1" dirty="0">
                <a:solidFill>
                  <a:prstClr val="white"/>
                </a:solidFill>
              </a:rPr>
              <a:t>~~~</a:t>
            </a:r>
            <a:r>
              <a:rPr lang="ko-KR" altLang="en-US" sz="6000" b="1" dirty="0">
                <a:solidFill>
                  <a:prstClr val="white"/>
                </a:solidFill>
              </a:rPr>
              <a:t>광을  </a:t>
            </a:r>
          </a:p>
          <a:p>
            <a:pPr algn="ctr" defTabSz="914400">
              <a:defRPr/>
            </a:pPr>
            <a:r>
              <a:rPr lang="ko-KR" altLang="en-US" sz="6000" b="1" dirty="0">
                <a:solidFill>
                  <a:prstClr val="white"/>
                </a:solidFill>
              </a:rPr>
              <a:t>높이 계신 주님께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prstClr val="white"/>
                </a:solidFill>
              </a:rPr>
              <a:t>천사들의 노래가</a:t>
            </a:r>
          </a:p>
        </p:txBody>
      </p:sp>
    </p:spTree>
    <p:extLst>
      <p:ext uri="{BB962C8B-B14F-4D97-AF65-F5344CB8AC3E}">
        <p14:creationId xmlns:p14="http://schemas.microsoft.com/office/powerpoint/2010/main" val="350067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ko-KR" altLang="en-US" sz="6600" b="1" dirty="0">
                <a:solidFill>
                  <a:prstClr val="white"/>
                </a:solidFill>
              </a:rPr>
              <a:t>한밤중에 목자들</a:t>
            </a:r>
          </a:p>
          <a:p>
            <a:pPr algn="ctr" defTabSz="914400">
              <a:defRPr/>
            </a:pPr>
            <a:r>
              <a:rPr lang="ko-KR" altLang="en-US" sz="6600" b="1" dirty="0">
                <a:solidFill>
                  <a:prstClr val="white"/>
                </a:solidFill>
              </a:rPr>
              <a:t>양떼들을 지킬 때</a:t>
            </a:r>
          </a:p>
          <a:p>
            <a:pPr algn="ctr" defTabSz="914400">
              <a:defRPr/>
            </a:pPr>
            <a:r>
              <a:rPr lang="ko-KR" altLang="en-US" sz="6600" b="1" dirty="0">
                <a:solidFill>
                  <a:prstClr val="white"/>
                </a:solidFill>
              </a:rPr>
              <a:t>아름다운 노래가</a:t>
            </a:r>
          </a:p>
          <a:p>
            <a:pPr algn="ctr" defTabSz="914400">
              <a:defRPr/>
            </a:pPr>
            <a:r>
              <a:rPr lang="ko-KR" altLang="en-US" sz="6600" b="1" dirty="0">
                <a:solidFill>
                  <a:prstClr val="white"/>
                </a:solidFill>
              </a:rPr>
              <a:t>청아하게 들린다</a:t>
            </a: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110799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prstClr val="white"/>
                </a:solidFill>
              </a:rPr>
              <a:t>천사들의 노래가</a:t>
            </a:r>
          </a:p>
        </p:txBody>
      </p:sp>
    </p:spTree>
    <p:extLst>
      <p:ext uri="{BB962C8B-B14F-4D97-AF65-F5344CB8AC3E}">
        <p14:creationId xmlns:p14="http://schemas.microsoft.com/office/powerpoint/2010/main" val="33128380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839</Words>
  <Application>Microsoft Office PowerPoint</Application>
  <PresentationFormat>와이드스크린</PresentationFormat>
  <Paragraphs>247</Paragraphs>
  <Slides>47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47</vt:i4>
      </vt:variant>
    </vt:vector>
  </HeadingPairs>
  <TitlesOfParts>
    <vt:vector size="71" baseType="lpstr">
      <vt:lpstr>08서울한강체 M</vt:lpstr>
      <vt:lpstr>HY견고딕</vt:lpstr>
      <vt:lpstr>HY견고딕</vt:lpstr>
      <vt:lpstr>HY그래픽M</vt:lpstr>
      <vt:lpstr>HY목각파임B</vt:lpstr>
      <vt:lpstr>HY엽서L</vt:lpstr>
      <vt:lpstr>HY엽서M</vt:lpstr>
      <vt:lpstr>HY울릉도M</vt:lpstr>
      <vt:lpstr>HY중고딕</vt:lpstr>
      <vt:lpstr>HY헤드라인M</vt:lpstr>
      <vt:lpstr>굴림</vt:lpstr>
      <vt:lpstr>맑은 고딕</vt:lpstr>
      <vt:lpstr>타이포_소곤소곤 M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1_Office 테마</vt:lpstr>
      <vt:lpstr>9_Office 테마</vt:lpstr>
      <vt:lpstr>3_Office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송영표</cp:lastModifiedBy>
  <cp:revision>306</cp:revision>
  <dcterms:created xsi:type="dcterms:W3CDTF">2022-06-11T10:00:30Z</dcterms:created>
  <dcterms:modified xsi:type="dcterms:W3CDTF">2024-12-21T10:41:21Z</dcterms:modified>
  <cp:version/>
</cp:coreProperties>
</file>