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29"/>
  </p:notesMasterIdLst>
  <p:sldIdLst>
    <p:sldId id="1082" r:id="rId3"/>
    <p:sldId id="1056" r:id="rId4"/>
    <p:sldId id="1083" r:id="rId5"/>
    <p:sldId id="1166" r:id="rId6"/>
    <p:sldId id="1167" r:id="rId7"/>
    <p:sldId id="1168" r:id="rId8"/>
    <p:sldId id="1126" r:id="rId9"/>
    <p:sldId id="1165" r:id="rId10"/>
    <p:sldId id="1140" r:id="rId11"/>
    <p:sldId id="1171" r:id="rId12"/>
    <p:sldId id="1172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69" r:id="rId23"/>
    <p:sldId id="1170" r:id="rId24"/>
    <p:sldId id="293" r:id="rId25"/>
    <p:sldId id="1125" r:id="rId26"/>
    <p:sldId id="280" r:id="rId27"/>
    <p:sldId id="283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사랑 받는 우리들이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우리들의 열매와 하나님께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받은 사랑으로 가장 튼튼하고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아름다운 성전을 짓는 현대교회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어린이들이 되길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780928"/>
            <a:ext cx="8749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영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방준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석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5081" y="2564904"/>
            <a:ext cx="54232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창립 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20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주년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기념주일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최예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땅 위에 우리교회를 향한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뜻이 계셔서 우리 교회를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창립하게 하신 줄로 알고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감사를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49289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오늘은 우리교회의 창립을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기념하면서 감사하는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드리오니 하나님 기쁘게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받아주세요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우리 모두가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 사랑하고 이웃을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사랑하는 것을 우리들의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삶 속에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실천하여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향기를 전하는 삶으로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열매 맺게 하시고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</TotalTime>
  <Words>381</Words>
  <Application>Microsoft Office PowerPoint</Application>
  <PresentationFormat>화면 슬라이드 쇼(4:3)</PresentationFormat>
  <Paragraphs>111</Paragraphs>
  <Slides>26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방준석 어린이</vt:lpstr>
      <vt:lpstr>설  교 – 김광래 전도사님</vt:lpstr>
      <vt:lpstr>슬라이드 21</vt:lpstr>
      <vt:lpstr>슬라이드 22</vt:lpstr>
      <vt:lpstr>헌금 기도 – 최예서 어린이</vt:lpstr>
      <vt:lpstr>광  고</vt:lpstr>
      <vt:lpstr>슬라이드 25</vt:lpstr>
      <vt:lpstr>슬라이드 26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723</cp:revision>
  <dcterms:created xsi:type="dcterms:W3CDTF">2002-08-20T12:26:03Z</dcterms:created>
  <dcterms:modified xsi:type="dcterms:W3CDTF">2015-08-21T13:10:48Z</dcterms:modified>
</cp:coreProperties>
</file>