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07" r:id="rId8"/>
    <p:sldMasterId id="2147484020" r:id="rId9"/>
    <p:sldMasterId id="2147484033" r:id="rId10"/>
    <p:sldMasterId id="2147484046" r:id="rId11"/>
  </p:sldMasterIdLst>
  <p:notesMasterIdLst>
    <p:notesMasterId r:id="rId40"/>
  </p:notesMasterIdLst>
  <p:sldIdLst>
    <p:sldId id="1998" r:id="rId12"/>
    <p:sldId id="2660" r:id="rId13"/>
    <p:sldId id="2585" r:id="rId14"/>
    <p:sldId id="2586" r:id="rId15"/>
    <p:sldId id="2731" r:id="rId16"/>
    <p:sldId id="2723" r:id="rId17"/>
    <p:sldId id="2724" r:id="rId18"/>
    <p:sldId id="2725" r:id="rId19"/>
    <p:sldId id="2726" r:id="rId20"/>
    <p:sldId id="2614" r:id="rId21"/>
    <p:sldId id="2547" r:id="rId22"/>
    <p:sldId id="2548" r:id="rId23"/>
    <p:sldId id="2549" r:id="rId24"/>
    <p:sldId id="2550" r:id="rId25"/>
    <p:sldId id="2727" r:id="rId26"/>
    <p:sldId id="2728" r:id="rId27"/>
    <p:sldId id="2445" r:id="rId28"/>
    <p:sldId id="2553" r:id="rId29"/>
    <p:sldId id="2634" r:id="rId30"/>
    <p:sldId id="2312" r:id="rId31"/>
    <p:sldId id="2729" r:id="rId32"/>
    <p:sldId id="2730" r:id="rId33"/>
    <p:sldId id="2315" r:id="rId34"/>
    <p:sldId id="2641" r:id="rId35"/>
    <p:sldId id="1932" r:id="rId36"/>
    <p:sldId id="1933" r:id="rId37"/>
    <p:sldId id="1934" r:id="rId38"/>
    <p:sldId id="2363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4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2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8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2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8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3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3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96" y="4203682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78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31" y="407445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46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82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9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96" y="338767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55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61262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39408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8185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48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02064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4847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0022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95025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3088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66106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85709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56804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96232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6242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39816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376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31420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71891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3083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4902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68030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6211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8837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67038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418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6514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883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587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228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220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686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835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117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769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960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4259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36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41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12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571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468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6033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258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7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97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786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6609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230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49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18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45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07" y="6250445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45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2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17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80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여섯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 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33799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09699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김여련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에스더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18276"/>
            <a:ext cx="10295474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 smtClean="0">
                <a:solidFill>
                  <a:prstClr val="black"/>
                </a:solidFill>
              </a:rPr>
              <a:t>에스더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8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64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6400" b="1" dirty="0" err="1" smtClean="0">
                <a:solidFill>
                  <a:prstClr val="black"/>
                </a:solidFill>
              </a:rPr>
              <a:t>유다인에게는</a:t>
            </a:r>
            <a:r>
              <a:rPr lang="ko-KR" altLang="en-US" sz="6400" b="1" dirty="0" smtClean="0">
                <a:solidFill>
                  <a:prstClr val="black"/>
                </a:solidFill>
              </a:rPr>
              <a:t> 영광과 </a:t>
            </a:r>
            <a:endParaRPr lang="en-US" altLang="ko-KR" sz="6400" b="1" dirty="0" smtClean="0">
              <a:solidFill>
                <a:prstClr val="black"/>
              </a:solidFill>
            </a:endParaRPr>
          </a:p>
          <a:p>
            <a:r>
              <a:rPr lang="en-US" altLang="ko-KR" sz="6400" b="1" dirty="0">
                <a:solidFill>
                  <a:prstClr val="black"/>
                </a:solidFill>
              </a:rPr>
              <a:t> </a:t>
            </a:r>
            <a:r>
              <a:rPr lang="ko-KR" altLang="en-US" sz="6400" b="1" dirty="0" smtClean="0">
                <a:solidFill>
                  <a:prstClr val="black"/>
                </a:solidFill>
              </a:rPr>
              <a:t>즐거움과</a:t>
            </a:r>
            <a:r>
              <a:rPr lang="en-US" altLang="ko-KR" sz="6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6400" b="1" dirty="0" smtClean="0">
                <a:solidFill>
                  <a:prstClr val="black"/>
                </a:solidFill>
              </a:rPr>
              <a:t>기쁨과 존귀함이              있는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지라</a:t>
            </a:r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sz="6600" b="1" i="1" dirty="0"/>
              <a:t>찬양해요</a:t>
            </a:r>
            <a:r>
              <a:rPr lang="en-US" altLang="ko-KR" sz="6600" b="1" i="1" dirty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Y그래픽M"/>
                <a:ea typeface="HY그래픽M"/>
              </a:rPr>
              <a:t>기쁨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의 날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12235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8419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신제하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2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92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49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5"/>
            <a:ext cx="12192000" cy="70702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648" y="220640"/>
            <a:ext cx="3034103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콩닥콩닥 콩닥 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281" y="1592043"/>
            <a:ext cx="9584871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dirty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endParaRPr kumimoji="0" lang="ko-KR" altLang="en-US" sz="4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392" y="1916832"/>
            <a:ext cx="11191664" cy="388412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오른쪽 친구 콩닥콩닥 콩닥 콩</a:t>
            </a:r>
            <a:endParaRPr kumimoji="0" lang="en-US" altLang="ko-KR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왼쪽 친구들도 콩닥콩닥 콩닥 콩</a:t>
            </a:r>
            <a:endParaRPr kumimoji="0" lang="en-US" altLang="ko-KR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예쁜 마음 가진 사람</a:t>
            </a:r>
            <a:r>
              <a:rPr kumimoji="0" lang="en-US" altLang="ko-KR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 </a:t>
            </a: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모두 모여서</a:t>
            </a:r>
            <a:endParaRPr kumimoji="0" lang="en-US" altLang="ko-KR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하나님을 찬양해 </a:t>
            </a:r>
            <a:r>
              <a:rPr kumimoji="0" lang="ko-KR" altLang="en-US" sz="4400" b="1" dirty="0" err="1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랄라랄라라</a:t>
            </a:r>
            <a:endParaRPr kumimoji="0" lang="ko-KR" altLang="en-US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261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521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2625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99411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4997690"/>
      </p:ext>
    </p:extLst>
  </p:cSld>
  <p:clrMapOvr>
    <a:masterClrMapping/>
  </p:clrMapOvr>
  <p:transition spd="med"/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D61BCC-B2F9-40E4-AAFE-93044638304F}">
  <ds:schemaRefs>
    <ds:schemaRef ds:uri="http://schemas.microsoft.com/office/2006/documentManagement/types"/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f6cbf1-5f90-4908-b26f-e717de893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280</Words>
  <Application>Microsoft Office PowerPoint</Application>
  <PresentationFormat>사용자 지정</PresentationFormat>
  <Paragraphs>109</Paragraphs>
  <Slides>28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Office 테마</vt:lpstr>
      <vt:lpstr>7_Office 테마</vt:lpstr>
      <vt:lpstr>1_Office 테마</vt:lpstr>
      <vt:lpstr>2_파형</vt:lpstr>
      <vt:lpstr>White</vt:lpstr>
      <vt:lpstr>1_White</vt:lpstr>
      <vt:lpstr>2_White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USER</cp:lastModifiedBy>
  <cp:revision>67</cp:revision>
  <dcterms:created xsi:type="dcterms:W3CDTF">2022-06-11T10:00:30Z</dcterms:created>
  <dcterms:modified xsi:type="dcterms:W3CDTF">2023-02-10T23:45:41Z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