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74" r:id="rId7"/>
    <p:sldMasterId id="2147485086" r:id="rId8"/>
  </p:sldMasterIdLst>
  <p:notesMasterIdLst>
    <p:notesMasterId r:id="rId68"/>
  </p:notesMasterIdLst>
  <p:sldIdLst>
    <p:sldId id="1998" r:id="rId9"/>
    <p:sldId id="305" r:id="rId10"/>
    <p:sldId id="3665" r:id="rId11"/>
    <p:sldId id="3666" r:id="rId12"/>
    <p:sldId id="3667" r:id="rId13"/>
    <p:sldId id="3668" r:id="rId14"/>
    <p:sldId id="3669" r:id="rId15"/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3655" r:id="rId27"/>
    <p:sldId id="3661" r:id="rId28"/>
    <p:sldId id="3662" r:id="rId29"/>
    <p:sldId id="3663" r:id="rId30"/>
    <p:sldId id="3664" r:id="rId31"/>
    <p:sldId id="3656" r:id="rId32"/>
    <p:sldId id="3657" r:id="rId33"/>
    <p:sldId id="3658" r:id="rId34"/>
    <p:sldId id="3659" r:id="rId35"/>
    <p:sldId id="3660" r:id="rId36"/>
    <p:sldId id="2614" r:id="rId37"/>
    <p:sldId id="2547" r:id="rId38"/>
    <p:sldId id="2548" r:id="rId39"/>
    <p:sldId id="2549" r:id="rId40"/>
    <p:sldId id="2550" r:id="rId41"/>
    <p:sldId id="3670" r:id="rId42"/>
    <p:sldId id="3671" r:id="rId43"/>
    <p:sldId id="3672" r:id="rId44"/>
    <p:sldId id="3673" r:id="rId45"/>
    <p:sldId id="3674" r:id="rId46"/>
    <p:sldId id="2915" r:id="rId47"/>
    <p:sldId id="3067" r:id="rId48"/>
    <p:sldId id="3068" r:id="rId49"/>
    <p:sldId id="3069" r:id="rId50"/>
    <p:sldId id="3675" r:id="rId51"/>
    <p:sldId id="3676" r:id="rId52"/>
    <p:sldId id="268" r:id="rId53"/>
    <p:sldId id="3681" r:id="rId54"/>
    <p:sldId id="3682" r:id="rId55"/>
    <p:sldId id="269" r:id="rId56"/>
    <p:sldId id="2919" r:id="rId57"/>
    <p:sldId id="2922" r:id="rId58"/>
    <p:sldId id="2641" r:id="rId59"/>
    <p:sldId id="3677" r:id="rId60"/>
    <p:sldId id="3678" r:id="rId61"/>
    <p:sldId id="3679" r:id="rId62"/>
    <p:sldId id="3680" r:id="rId63"/>
    <p:sldId id="1932" r:id="rId64"/>
    <p:sldId id="1933" r:id="rId65"/>
    <p:sldId id="1934" r:id="rId66"/>
    <p:sldId id="2363" r:id="rId67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05" autoAdjust="0"/>
    <p:restoredTop sz="86422" autoAdjust="0"/>
  </p:normalViewPr>
  <p:slideViewPr>
    <p:cSldViewPr snapToGrid="0">
      <p:cViewPr varScale="1">
        <p:scale>
          <a:sx n="98" d="100"/>
          <a:sy n="98" d="100"/>
        </p:scale>
        <p:origin x="128" y="4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2025-07-20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743097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75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85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561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334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1547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5568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4585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78319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99365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1178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1592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4009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0228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4754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0495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7044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17517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8187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2636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264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01410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8057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56741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21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48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153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  <p:sldLayoutId id="2147485079" r:id="rId5"/>
    <p:sldLayoutId id="2147485080" r:id="rId6"/>
    <p:sldLayoutId id="2147485081" r:id="rId7"/>
    <p:sldLayoutId id="2147485082" r:id="rId8"/>
    <p:sldLayoutId id="2147485083" r:id="rId9"/>
    <p:sldLayoutId id="2147485084" r:id="rId10"/>
    <p:sldLayoutId id="2147485085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E61E591-0480-4E55-93F0-8362299FF93D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57DCC02-FD7A-4171-BB4C-2927DA803C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7879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.bin"/><Relationship Id="rId5" Type="http://schemas.openxmlformats.org/officeDocument/2006/relationships/image" Target="../media/image25.bin"/><Relationship Id="rId4" Type="http://schemas.openxmlformats.org/officeDocument/2006/relationships/image" Target="../media/image2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bin"/><Relationship Id="rId5" Type="http://schemas.openxmlformats.org/officeDocument/2006/relationships/image" Target="../media/image27.bin"/><Relationship Id="rId4" Type="http://schemas.openxmlformats.org/officeDocument/2006/relationships/image" Target="../media/image2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.bin"/><Relationship Id="rId5" Type="http://schemas.openxmlformats.org/officeDocument/2006/relationships/image" Target="../media/image29.bin"/><Relationship Id="rId4" Type="http://schemas.openxmlformats.org/officeDocument/2006/relationships/image" Target="../media/image2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.bin"/><Relationship Id="rId5" Type="http://schemas.openxmlformats.org/officeDocument/2006/relationships/image" Target="../media/image30.bin"/><Relationship Id="rId4" Type="http://schemas.openxmlformats.org/officeDocument/2006/relationships/image" Target="../media/image2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bin"/><Relationship Id="rId5" Type="http://schemas.openxmlformats.org/officeDocument/2006/relationships/image" Target="../media/image31.bin"/><Relationship Id="rId4" Type="http://schemas.openxmlformats.org/officeDocument/2006/relationships/image" Target="../media/image2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.bin"/><Relationship Id="rId5" Type="http://schemas.openxmlformats.org/officeDocument/2006/relationships/image" Target="../media/image32.bin"/><Relationship Id="rId4" Type="http://schemas.openxmlformats.org/officeDocument/2006/relationships/image" Target="../media/image2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bin"/><Relationship Id="rId5" Type="http://schemas.openxmlformats.org/officeDocument/2006/relationships/image" Target="../media/image33.bin"/><Relationship Id="rId4" Type="http://schemas.openxmlformats.org/officeDocument/2006/relationships/image" Target="../media/image2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bin"/><Relationship Id="rId5" Type="http://schemas.openxmlformats.org/officeDocument/2006/relationships/image" Target="../media/image34.bin"/><Relationship Id="rId4" Type="http://schemas.openxmlformats.org/officeDocument/2006/relationships/image" Target="../media/image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.bin"/><Relationship Id="rId5" Type="http://schemas.openxmlformats.org/officeDocument/2006/relationships/image" Target="../media/image35.bin"/><Relationship Id="rId4" Type="http://schemas.openxmlformats.org/officeDocument/2006/relationships/image" Target="../media/image2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bin"/><Relationship Id="rId2" Type="http://schemas.openxmlformats.org/officeDocument/2006/relationships/image" Target="../media/image36.bin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39.bin"/><Relationship Id="rId4" Type="http://schemas.openxmlformats.org/officeDocument/2006/relationships/image" Target="../media/image3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bin"/><Relationship Id="rId5" Type="http://schemas.openxmlformats.org/officeDocument/2006/relationships/image" Target="../media/image43.bin"/><Relationship Id="rId4" Type="http://schemas.openxmlformats.org/officeDocument/2006/relationships/image" Target="../media/image4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bin"/><Relationship Id="rId5" Type="http://schemas.openxmlformats.org/officeDocument/2006/relationships/image" Target="../media/image45.bin"/><Relationship Id="rId4" Type="http://schemas.openxmlformats.org/officeDocument/2006/relationships/image" Target="../media/image4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4.bin"/><Relationship Id="rId5" Type="http://schemas.openxmlformats.org/officeDocument/2006/relationships/image" Target="../media/image43.bin"/><Relationship Id="rId4" Type="http://schemas.openxmlformats.org/officeDocument/2006/relationships/image" Target="../media/image4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bin"/><Relationship Id="rId5" Type="http://schemas.openxmlformats.org/officeDocument/2006/relationships/image" Target="../media/image46.bin"/><Relationship Id="rId4" Type="http://schemas.openxmlformats.org/officeDocument/2006/relationships/image" Target="../media/image4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bin"/><Relationship Id="rId5" Type="http://schemas.openxmlformats.org/officeDocument/2006/relationships/image" Target="../media/image52.bin"/><Relationship Id="rId4" Type="http://schemas.openxmlformats.org/officeDocument/2006/relationships/image" Target="../media/image5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5.bin"/><Relationship Id="rId5" Type="http://schemas.openxmlformats.org/officeDocument/2006/relationships/image" Target="../media/image54.bin"/><Relationship Id="rId4" Type="http://schemas.openxmlformats.org/officeDocument/2006/relationships/image" Target="../media/image5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7.bin"/><Relationship Id="rId5" Type="http://schemas.openxmlformats.org/officeDocument/2006/relationships/image" Target="../media/image56.bin"/><Relationship Id="rId4" Type="http://schemas.openxmlformats.org/officeDocument/2006/relationships/image" Target="../media/image5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bin"/><Relationship Id="rId5" Type="http://schemas.openxmlformats.org/officeDocument/2006/relationships/image" Target="../media/image58.bin"/><Relationship Id="rId4" Type="http://schemas.openxmlformats.org/officeDocument/2006/relationships/image" Target="../media/image5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bin"/><Relationship Id="rId5" Type="http://schemas.openxmlformats.org/officeDocument/2006/relationships/image" Target="../media/image59.bin"/><Relationship Id="rId4" Type="http://schemas.openxmlformats.org/officeDocument/2006/relationships/image" Target="../media/image5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bin"/><Relationship Id="rId5" Type="http://schemas.openxmlformats.org/officeDocument/2006/relationships/image" Target="../media/image9.bin"/><Relationship Id="rId4" Type="http://schemas.openxmlformats.org/officeDocument/2006/relationships/image" Target="../media/image8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bin"/><Relationship Id="rId5" Type="http://schemas.openxmlformats.org/officeDocument/2006/relationships/image" Target="../media/image64.bin"/><Relationship Id="rId4" Type="http://schemas.openxmlformats.org/officeDocument/2006/relationships/image" Target="../media/image6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7.bin"/><Relationship Id="rId5" Type="http://schemas.openxmlformats.org/officeDocument/2006/relationships/image" Target="../media/image66.bin"/><Relationship Id="rId4" Type="http://schemas.openxmlformats.org/officeDocument/2006/relationships/image" Target="../media/image6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5.bin"/><Relationship Id="rId5" Type="http://schemas.openxmlformats.org/officeDocument/2006/relationships/image" Target="../media/image64.bin"/><Relationship Id="rId4" Type="http://schemas.openxmlformats.org/officeDocument/2006/relationships/image" Target="../media/image6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bin"/><Relationship Id="rId5" Type="http://schemas.openxmlformats.org/officeDocument/2006/relationships/image" Target="../media/image67.bin"/><Relationship Id="rId4" Type="http://schemas.openxmlformats.org/officeDocument/2006/relationships/image" Target="../media/image6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bin"/><Relationship Id="rId5" Type="http://schemas.openxmlformats.org/officeDocument/2006/relationships/image" Target="../media/image64.bin"/><Relationship Id="rId4" Type="http://schemas.openxmlformats.org/officeDocument/2006/relationships/image" Target="../media/image7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bin"/><Relationship Id="rId5" Type="http://schemas.openxmlformats.org/officeDocument/2006/relationships/image" Target="../media/image12.bin"/><Relationship Id="rId4" Type="http://schemas.openxmlformats.org/officeDocument/2006/relationships/image" Target="../media/image1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bin"/><Relationship Id="rId5" Type="http://schemas.openxmlformats.org/officeDocument/2006/relationships/image" Target="../media/image14.bin"/><Relationship Id="rId4" Type="http://schemas.openxmlformats.org/officeDocument/2006/relationships/image" Target="../media/image1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bin"/><Relationship Id="rId5" Type="http://schemas.openxmlformats.org/officeDocument/2006/relationships/image" Target="../media/image12.bin"/><Relationship Id="rId4" Type="http://schemas.openxmlformats.org/officeDocument/2006/relationships/image" Target="../media/image1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bin"/><Relationship Id="rId5" Type="http://schemas.openxmlformats.org/officeDocument/2006/relationships/image" Target="../media/image14.bin"/><Relationship Id="rId4" Type="http://schemas.openxmlformats.org/officeDocument/2006/relationships/image" Target="../media/image1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bin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bin"/><Relationship Id="rId5" Type="http://schemas.openxmlformats.org/officeDocument/2006/relationships/image" Target="../media/image23.bin"/><Relationship Id="rId4" Type="http://schemas.openxmlformats.org/officeDocument/2006/relationships/image" Target="../media/image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4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26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24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62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82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6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70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30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48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21" y="750843"/>
            <a:ext cx="4394200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69" y="879746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47" y="334790"/>
            <a:ext cx="1524000" cy="495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7" y="1679525"/>
            <a:ext cx="6955367" cy="47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6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D9D0-7587-1722-71F5-6F5348F2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3A3F975-0E64-F7B1-5F39-08DF017F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21344-201A-B010-995B-97B4EAB9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" y="0"/>
            <a:ext cx="1218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58D1D-E519-ACEC-2E0A-ACAF916C15C3}"/>
              </a:ext>
            </a:extLst>
          </p:cNvPr>
          <p:cNvSpPr txBox="1"/>
          <p:nvPr/>
        </p:nvSpPr>
        <p:spPr>
          <a:xfrm>
            <a:off x="1817207" y="3041531"/>
            <a:ext cx="9409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ko-KR" altLang="en-US" sz="14000" b="1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찬양해요</a:t>
            </a:r>
            <a:r>
              <a:rPr lang="en-US" altLang="ko-KR" sz="14000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14000" dirty="0">
              <a:solidFill>
                <a:prstClr val="white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75751-DE38-AFF3-0359-1AB3F98C75FB}"/>
              </a:ext>
            </a:extLst>
          </p:cNvPr>
          <p:cNvSpPr txBox="1"/>
          <p:nvPr/>
        </p:nvSpPr>
        <p:spPr>
          <a:xfrm>
            <a:off x="4064000" y="1702893"/>
            <a:ext cx="561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믿음으로</a:t>
            </a:r>
            <a:r>
              <a:rPr lang="en-US" altLang="ko-KR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8800" b="1" dirty="0">
              <a:solidFill>
                <a:schemeClr val="bg1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914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9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13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25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7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8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77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24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9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61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7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lang="en-US" altLang="ko-KR" sz="4000" dirty="0">
                <a:latin typeface="HY헤드라인M"/>
                <a:ea typeface="HY헤드라인M"/>
              </a:rPr>
              <a:t>20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여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섯번째주일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88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84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현하영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48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70841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마태복음 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7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13~14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000" b="1" dirty="0">
                <a:solidFill>
                  <a:srgbClr val="000000"/>
                </a:solidFill>
              </a:rPr>
              <a:t>성경봉독</a:t>
            </a:r>
            <a:r>
              <a:rPr lang="en-US" altLang="ko-KR" sz="6000" b="1" dirty="0">
                <a:solidFill>
                  <a:srgbClr val="000000"/>
                </a:solidFill>
              </a:rPr>
              <a:t>-</a:t>
            </a:r>
            <a:r>
              <a:rPr lang="ko-KR" altLang="en-US" sz="6000" b="1" dirty="0">
                <a:solidFill>
                  <a:srgbClr val="000000"/>
                </a:solidFill>
              </a:rPr>
              <a:t> 마태복음  </a:t>
            </a:r>
            <a:r>
              <a:rPr lang="en-US" altLang="ko-KR" sz="6000" b="1" dirty="0">
                <a:solidFill>
                  <a:srgbClr val="000000"/>
                </a:solidFill>
              </a:rPr>
              <a:t>7</a:t>
            </a:r>
            <a:r>
              <a:rPr lang="ko-KR" altLang="en-US" sz="60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80" y="1546502"/>
            <a:ext cx="11508920" cy="4324257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500" b="1" dirty="0"/>
              <a:t>13</a:t>
            </a:r>
            <a:r>
              <a:rPr lang="ko-KR" altLang="en-US" sz="5500" b="1" dirty="0"/>
              <a:t>좁은 문으로 들어가라 멸망으로 </a:t>
            </a:r>
            <a:endParaRPr lang="en-US" altLang="ko-KR" sz="5500" b="1" dirty="0"/>
          </a:p>
          <a:p>
            <a:pPr lvl="0">
              <a:defRPr/>
            </a:pPr>
            <a:r>
              <a:rPr lang="ko-KR" altLang="en-US" sz="5500" b="1" dirty="0"/>
              <a:t>인도하는 문은 크고 그 길이 넓어 </a:t>
            </a:r>
            <a:endParaRPr lang="en-US" altLang="ko-KR" sz="5500" b="1" dirty="0"/>
          </a:p>
          <a:p>
            <a:pPr lvl="0">
              <a:defRPr/>
            </a:pPr>
            <a:r>
              <a:rPr lang="ko-KR" altLang="en-US" sz="5500" b="1" dirty="0"/>
              <a:t>그리로 들어가는 자가 많고 </a:t>
            </a:r>
            <a:r>
              <a:rPr lang="en-US" altLang="ko-KR" sz="5500" b="1" dirty="0"/>
              <a:t>14</a:t>
            </a:r>
            <a:r>
              <a:rPr lang="ko-KR" altLang="en-US" sz="5500" b="1" dirty="0"/>
              <a:t>생명으로 인도하는 문은 좁고 길이 </a:t>
            </a:r>
            <a:endParaRPr lang="en-US" altLang="ko-KR" sz="5500" b="1" dirty="0"/>
          </a:p>
          <a:p>
            <a:pPr lvl="0">
              <a:defRPr/>
            </a:pPr>
            <a:r>
              <a:rPr lang="ko-KR" altLang="en-US" sz="5500" b="1" dirty="0"/>
              <a:t>협착하여 찾는 자가 적음이라</a:t>
            </a:r>
            <a:endParaRPr lang="en-US" altLang="ko-KR" sz="55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5539" y="1720562"/>
            <a:ext cx="9060921" cy="4278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8000" b="1" dirty="0">
                <a:solidFill>
                  <a:srgbClr val="FF0000"/>
                </a:solidFill>
                <a:latin typeface="HY그래픽M"/>
                <a:ea typeface="HY그래픽M"/>
              </a:rPr>
              <a:t>믿음</a:t>
            </a:r>
            <a:r>
              <a:rPr lang="ko-KR" altLang="en-US" sz="6000" b="1" dirty="0">
                <a:latin typeface="HY그래픽M"/>
                <a:ea typeface="HY그래픽M"/>
              </a:rPr>
              <a:t>의</a:t>
            </a:r>
            <a:r>
              <a:rPr lang="ko-KR" altLang="en-US" sz="60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7200" b="1" dirty="0" err="1">
                <a:latin typeface="HY그래픽M"/>
                <a:ea typeface="HY그래픽M"/>
              </a:rPr>
              <a:t>좁은문</a:t>
            </a:r>
            <a:endParaRPr lang="en-US" altLang="ko-KR" sz="72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6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백병미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81CEAA-7BCD-CC73-C0A3-3491C8052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ko-KR" altLang="en-US" sz="11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믿음</a:t>
            </a:r>
            <a:r>
              <a:rPr lang="ko-KR" altLang="en-US" sz="11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은 무엇일까요</a:t>
            </a:r>
            <a:r>
              <a:rPr lang="en-US" altLang="ko-KR" sz="11000" dirty="0"/>
              <a:t>?</a:t>
            </a:r>
            <a:endParaRPr lang="ko-KR" altLang="en-US" sz="110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D0991E0-A685-9810-B87B-C8AC9F5A8C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2895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EEB542-1C8A-7CD1-66C0-EC4B53C96E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그럼 왜 </a:t>
            </a:r>
            <a:r>
              <a:rPr lang="ko-KR" altLang="en-US" sz="80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믿어야</a:t>
            </a:r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할까요</a:t>
            </a:r>
            <a:r>
              <a:rPr lang="en-US" altLang="ko-KR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?</a:t>
            </a:r>
            <a:endParaRPr lang="ko-KR" altLang="en-US" sz="80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8B6C19B-97E7-2EFD-85E3-665E23B1C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5453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66BF60-7219-7C7D-A649-65822852D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1122363"/>
            <a:ext cx="10695709" cy="2387600"/>
          </a:xfrm>
        </p:spPr>
        <p:txBody>
          <a:bodyPr>
            <a:normAutofit/>
          </a:bodyPr>
          <a:lstStyle/>
          <a:p>
            <a:r>
              <a:rPr lang="ko-KR" altLang="en-US" sz="72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그러면 </a:t>
            </a:r>
            <a:r>
              <a:rPr lang="ko-KR" altLang="en-US" sz="7200" dirty="0">
                <a:solidFill>
                  <a:srgbClr val="00B0F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믿기만</a:t>
            </a:r>
            <a:r>
              <a:rPr lang="ko-KR" altLang="en-US" sz="72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하면 갈수 있나요</a:t>
            </a:r>
            <a:r>
              <a:rPr lang="en-US" altLang="ko-KR" sz="72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?</a:t>
            </a:r>
            <a:endParaRPr lang="ko-KR" altLang="en-US" sz="72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ED95455-E5C2-8BB2-B2D7-158D3A74AF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4051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스케치, 아동 미술, 그림, 직사각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DF410B-2B9A-AC12-29A6-25E7C7697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8" y="-537881"/>
            <a:ext cx="13243316" cy="76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46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53C825-9C02-F572-0B12-9F9D3D8A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넓고 좁은 문">
            <a:extLst>
              <a:ext uri="{FF2B5EF4-FFF2-40B4-BE49-F238E27FC236}">
                <a16:creationId xmlns:a16="http://schemas.microsoft.com/office/drawing/2014/main" id="{0D153E15-97D6-1D41-C930-38ACD6F2DC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13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B182D1-4B78-EA30-FCE2-4A19BBBE7A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8800" dirty="0">
                <a:solidFill>
                  <a:srgbClr val="C000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왜</a:t>
            </a:r>
            <a:r>
              <a:rPr lang="ko-KR" altLang="en-US" sz="8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통과하지 못할까요</a:t>
            </a:r>
            <a:r>
              <a:rPr lang="en-US" altLang="ko-KR" sz="8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?</a:t>
            </a:r>
            <a:endParaRPr lang="ko-KR" altLang="en-US" sz="88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47F2602-2D86-73EB-12BD-3839EA82B2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135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/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4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현하빈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46644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475382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>
              <a:lnSpc>
                <a:spcPct val="15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lang="ko-KR" altLang="en-US" sz="3200" b="1" dirty="0">
                <a:solidFill>
                  <a:prstClr val="black"/>
                </a:solidFill>
              </a:rPr>
              <a:t>예수 그리스도 향기 가득한 하나님의 </a:t>
            </a:r>
            <a:r>
              <a:rPr lang="ko-KR" altLang="en-US" sz="3200" b="1" dirty="0" err="1">
                <a:solidFill>
                  <a:prstClr val="black"/>
                </a:solidFill>
              </a:rPr>
              <a:t>자녀되기를</a:t>
            </a:r>
            <a:r>
              <a:rPr lang="ko-KR" altLang="en-US" sz="3200" b="1" dirty="0">
                <a:solidFill>
                  <a:prstClr val="black"/>
                </a:solidFill>
              </a:rPr>
              <a:t> 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여름성경학교는 </a:t>
            </a:r>
            <a:r>
              <a:rPr lang="en-US" altLang="ko-KR" sz="3200" b="1" dirty="0">
                <a:solidFill>
                  <a:prstClr val="black"/>
                </a:solidFill>
              </a:rPr>
              <a:t>7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25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금</a:t>
            </a:r>
            <a:r>
              <a:rPr lang="en-US" altLang="ko-KR" sz="3200" b="1" dirty="0">
                <a:solidFill>
                  <a:prstClr val="black"/>
                </a:solidFill>
              </a:rPr>
              <a:t>)~27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주일</a:t>
            </a:r>
            <a:r>
              <a:rPr lang="en-US" altLang="ko-KR" sz="3200" b="1" dirty="0">
                <a:solidFill>
                  <a:prstClr val="black"/>
                </a:solidFill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</a:rPr>
              <a:t> 진행</a:t>
            </a:r>
            <a:r>
              <a:rPr lang="en-US" altLang="ko-KR" sz="2400" b="1" dirty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주제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>
                <a:solidFill>
                  <a:prstClr val="black"/>
                </a:solidFill>
              </a:rPr>
              <a:t>믿음으로</a:t>
            </a:r>
            <a:r>
              <a:rPr lang="en-US" altLang="ko-KR" sz="2400" b="1" dirty="0">
                <a:solidFill>
                  <a:prstClr val="black"/>
                </a:solidFill>
              </a:rPr>
              <a:t>)</a:t>
            </a:r>
            <a:br>
              <a:rPr lang="en-US" altLang="ko-KR" sz="2400" b="1" dirty="0">
                <a:solidFill>
                  <a:prstClr val="black"/>
                </a:solidFill>
              </a:rPr>
            </a:br>
            <a:r>
              <a:rPr lang="en-US" altLang="ko-KR" sz="2400" b="1" dirty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오늘 오후 </a:t>
            </a:r>
            <a:r>
              <a:rPr lang="en-US" altLang="ko-KR" sz="2400" b="1" dirty="0">
                <a:solidFill>
                  <a:prstClr val="black"/>
                </a:solidFill>
              </a:rPr>
              <a:t>2</a:t>
            </a:r>
            <a:r>
              <a:rPr lang="ko-KR" altLang="en-US" sz="2400" b="1" dirty="0">
                <a:solidFill>
                  <a:prstClr val="black"/>
                </a:solidFill>
              </a:rPr>
              <a:t>시에 야외 전도 함께 해 주세요</a:t>
            </a:r>
            <a:r>
              <a:rPr lang="en-US" altLang="ko-KR" sz="2400" b="1" dirty="0">
                <a:solidFill>
                  <a:prstClr val="black"/>
                </a:solidFill>
              </a:rPr>
              <a:t>)</a:t>
            </a:r>
          </a:p>
          <a:p>
            <a:pPr marL="442913" lvl="0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3. </a:t>
            </a:r>
            <a:r>
              <a:rPr lang="ko-KR" altLang="en-US" sz="3200" b="1" dirty="0" err="1">
                <a:solidFill>
                  <a:prstClr val="black"/>
                </a:solidFill>
              </a:rPr>
              <a:t>중앙연회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</a:rPr>
              <a:t>성경골든벨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</a:rPr>
              <a:t>8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30</a:t>
            </a:r>
            <a:r>
              <a:rPr lang="ko-KR" altLang="en-US" sz="3200" b="1" dirty="0">
                <a:solidFill>
                  <a:prstClr val="black"/>
                </a:solidFill>
              </a:rPr>
              <a:t>일 성남제일교회에서 진행합니다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lvl="0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4. </a:t>
            </a:r>
            <a:r>
              <a:rPr lang="ko-KR" altLang="en-US" sz="3200" b="1" dirty="0">
                <a:solidFill>
                  <a:prstClr val="black"/>
                </a:solidFill>
              </a:rPr>
              <a:t>유럽 역사 기행</a:t>
            </a:r>
            <a:r>
              <a:rPr lang="en-US" altLang="ko-KR" sz="3200" b="1" dirty="0">
                <a:solidFill>
                  <a:prstClr val="black"/>
                </a:solidFill>
              </a:rPr>
              <a:t>, </a:t>
            </a:r>
            <a:r>
              <a:rPr lang="ko-KR" altLang="en-US" sz="3200" b="1" dirty="0">
                <a:solidFill>
                  <a:prstClr val="black"/>
                </a:solidFill>
              </a:rPr>
              <a:t>해외 선교 여행 중인 어린이들을 위해 기도 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</a:t>
            </a:r>
            <a:r>
              <a:rPr kumimoji="0" lang="ko-KR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예배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임사자는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사회 김연호 선생님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</a:t>
            </a: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안지혁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어린이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헌금기도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신서우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어린이 입니다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3016349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자들에게나 하나님 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고린도후서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08798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5"/>
          <a:stretch/>
        </p:blipFill>
        <p:spPr>
          <a:xfrm>
            <a:off x="176004" y="167833"/>
            <a:ext cx="5823694" cy="652233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92" r="56261" b="41741"/>
          <a:stretch/>
        </p:blipFill>
        <p:spPr>
          <a:xfrm>
            <a:off x="5988123" y="167833"/>
            <a:ext cx="5847719" cy="21332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52113" r="6277" b="18599"/>
          <a:stretch/>
        </p:blipFill>
        <p:spPr>
          <a:xfrm>
            <a:off x="5999698" y="2301079"/>
            <a:ext cx="5836145" cy="43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98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22" y="196770"/>
            <a:ext cx="11933498" cy="658842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62987" y="2703452"/>
            <a:ext cx="11227443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120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44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0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9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40848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23951</TotalTime>
  <Words>411</Words>
  <Application>Microsoft Office PowerPoint</Application>
  <PresentationFormat>와이드스크린</PresentationFormat>
  <Paragraphs>123</Paragraphs>
  <Slides>59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59</vt:i4>
      </vt:variant>
    </vt:vector>
  </HeadingPairs>
  <TitlesOfParts>
    <vt:vector size="84" baseType="lpstr">
      <vt:lpstr>08서울한강체 M</vt:lpstr>
      <vt:lpstr>210 러블리베이비 R</vt:lpstr>
      <vt:lpstr>Aptos</vt:lpstr>
      <vt:lpstr>Aptos Display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1_Office 테마</vt:lpstr>
      <vt:lpstr>2_Office 테마</vt:lpstr>
      <vt:lpstr>3_Office 테마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믿음은 무엇일까요?</vt:lpstr>
      <vt:lpstr>그럼 왜 믿어야 할까요?</vt:lpstr>
      <vt:lpstr>그러면 믿기만 하면 갈수 있나요?</vt:lpstr>
      <vt:lpstr>PowerPoint 프레젠테이션</vt:lpstr>
      <vt:lpstr>PowerPoint 프레젠테이션</vt:lpstr>
      <vt:lpstr>왜 통과하지 못할까요?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MAIN</cp:lastModifiedBy>
  <cp:revision>397</cp:revision>
  <dcterms:created xsi:type="dcterms:W3CDTF">2022-06-11T10:00:30Z</dcterms:created>
  <dcterms:modified xsi:type="dcterms:W3CDTF">2025-07-20T01:16:11Z</dcterms:modified>
  <cp:version/>
</cp:coreProperties>
</file>