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014" r:id="rId4"/>
    <p:sldMasterId id="2147485087" r:id="rId5"/>
    <p:sldMasterId id="2147485124" r:id="rId6"/>
    <p:sldMasterId id="2147485148" r:id="rId7"/>
  </p:sldMasterIdLst>
  <p:notesMasterIdLst>
    <p:notesMasterId r:id="rId62"/>
  </p:notesMasterIdLst>
  <p:sldIdLst>
    <p:sldId id="1998" r:id="rId8"/>
    <p:sldId id="3545" r:id="rId9"/>
    <p:sldId id="3549" r:id="rId10"/>
    <p:sldId id="3832" r:id="rId11"/>
    <p:sldId id="3834" r:id="rId12"/>
    <p:sldId id="3835" r:id="rId13"/>
    <p:sldId id="3833" r:id="rId14"/>
    <p:sldId id="3498" r:id="rId15"/>
    <p:sldId id="3499" r:id="rId16"/>
    <p:sldId id="3830" r:id="rId17"/>
    <p:sldId id="3831" r:id="rId18"/>
    <p:sldId id="258" r:id="rId19"/>
    <p:sldId id="259" r:id="rId20"/>
    <p:sldId id="256" r:id="rId21"/>
    <p:sldId id="257" r:id="rId22"/>
    <p:sldId id="3836" r:id="rId23"/>
    <p:sldId id="3837" r:id="rId24"/>
    <p:sldId id="3838" r:id="rId25"/>
    <p:sldId id="3839" r:id="rId26"/>
    <p:sldId id="3840" r:id="rId27"/>
    <p:sldId id="2614" r:id="rId28"/>
    <p:sldId id="2547" r:id="rId29"/>
    <p:sldId id="2548" r:id="rId30"/>
    <p:sldId id="2549" r:id="rId31"/>
    <p:sldId id="2550" r:id="rId32"/>
    <p:sldId id="3841" r:id="rId33"/>
    <p:sldId id="3842" r:id="rId34"/>
    <p:sldId id="3843" r:id="rId35"/>
    <p:sldId id="3844" r:id="rId36"/>
    <p:sldId id="3845" r:id="rId37"/>
    <p:sldId id="2915" r:id="rId38"/>
    <p:sldId id="3778" r:id="rId39"/>
    <p:sldId id="3779" r:id="rId40"/>
    <p:sldId id="3780" r:id="rId41"/>
    <p:sldId id="2919" r:id="rId42"/>
    <p:sldId id="3807" r:id="rId43"/>
    <p:sldId id="3821" r:id="rId44"/>
    <p:sldId id="3822" r:id="rId45"/>
    <p:sldId id="3823" r:id="rId46"/>
    <p:sldId id="3824" r:id="rId47"/>
    <p:sldId id="3825" r:id="rId48"/>
    <p:sldId id="3846" r:id="rId49"/>
    <p:sldId id="3826" r:id="rId50"/>
    <p:sldId id="2922" r:id="rId51"/>
    <p:sldId id="2641" r:id="rId52"/>
    <p:sldId id="3847" r:id="rId53"/>
    <p:sldId id="3848" r:id="rId54"/>
    <p:sldId id="3849" r:id="rId55"/>
    <p:sldId id="3850" r:id="rId56"/>
    <p:sldId id="3851" r:id="rId57"/>
    <p:sldId id="1932" r:id="rId58"/>
    <p:sldId id="1933" r:id="rId59"/>
    <p:sldId id="1934" r:id="rId60"/>
    <p:sldId id="2363" r:id="rId6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05" autoAdjust="0"/>
    <p:restoredTop sz="93411" autoAdjust="0"/>
  </p:normalViewPr>
  <p:slideViewPr>
    <p:cSldViewPr snapToGrid="0">
      <p:cViewPr varScale="1">
        <p:scale>
          <a:sx n="63" d="100"/>
          <a:sy n="63" d="100"/>
        </p:scale>
        <p:origin x="202" y="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2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5B4F7-C1B9-ED74-34F3-AAEEB4161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928CFD-330B-9843-C147-2C6861306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CC6622-9952-0E11-27FC-9F00E4E2A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B171D5-E761-7411-D647-6E8CCD1DE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64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FCAEA-2B11-1756-A945-B91F3ADDF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1B6FEC-220C-720F-54DD-6F74784CE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D97C52A-48F3-D48D-0589-152C1CFCC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8C9B95-D1F3-E9FA-190A-8EE1A7A79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2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49563-5FD4-08CC-13CC-4B7E4890F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777919-94E1-095C-1CD8-F822B20EE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0F0855E-117D-229A-5032-692BFBAAF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674844-B7F9-B6B6-4663-E27FB900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3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71529-3C38-6752-04EE-6DDA1925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8FC2734-C56B-65D7-85E7-E3094B113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9F44-C27F-B799-778F-145B7B34B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0FC7B2-B9E0-E5BF-EEB7-87B01AD55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6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DD92D-04C6-487E-3C46-72D2B369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1A274F-945C-AAF7-E6CF-D85D8BA29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588268-B5DE-58A6-0F5E-ACFACCDB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A7B5E9-D286-7D19-5644-5C6367E9A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0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064E-356E-0F9B-02E2-A7C0C5882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FC2622-B08A-0BA0-EE1A-33FDC7008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34426A-F20E-2A5D-36DD-F42606449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2F32F6-63B4-6FF4-8D19-D7010BC1A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93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4490E-B4F9-3993-81A2-5D9CEC423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EA3C49-BC21-D27D-1A41-E6C38FA2B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D55DC7-6A0C-B16D-68F6-42C33CD81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37A5D1-CB0A-2A79-E878-0F6D21CBE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4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3D7DA-323F-8B5E-D983-B5D270720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AA8F662-1EA1-0C13-71F3-9A1DD1A17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B3D5F69-046E-E29B-B92E-4C5446943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72C288-83EB-FFDE-BE83-711AFA46C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9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142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C0B0-C119-B015-9758-D300FD1D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3BE722-FA6F-9AC3-03D4-556177D6D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F80F-DC90-9C8B-D507-CC622D29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0D8E29-EAB5-43F7-B9A8-B0C367072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72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47A4-4A56-CD2F-0052-A7920A59F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9AB6E-C7C4-0FB5-4EF5-7325CD54A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BA8D70-9B21-9D70-C8D7-87235A9B1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1F32A0-4C40-CABE-FD60-DC60741AD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4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50949-0C96-2681-932F-CFF1367B5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295030-C155-C657-9DC2-99260B81C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77E2EE0-55FC-12C3-EB0D-48DC8AA5E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0025F-EBBB-F92C-EAC6-AA00DC5A6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474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585CF-205C-0028-C755-F6FC58B3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E0D323-0161-1E0D-5BFC-9360E50BE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FECF4D-F649-E1A4-BB4F-868146B4D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D97F50-6C41-56B1-6B64-CB7CF89DD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02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8E85E-6D95-1BBA-88DB-2C9C8F6BF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3413B4-D51D-7AEA-BB75-814D56D83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A6B677-E5C8-78B3-9D2F-334AE9D19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024E6C-49E7-025F-F528-0CC5035B2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683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CCFEE-65A4-3D16-5856-6ACC9E51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01D784-2D28-6EF8-8EFD-9BAF9F130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47F823-4989-81E2-B586-63A3B3CF2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69251E-1DA3-BB90-1127-5F3537B79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503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DBB08-572C-E3CF-BF90-DDBC760D6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901E413-D8E4-AD2D-055A-161DA8EBE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6B7457-43D5-50F3-6655-E7F5798F8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B4AC63-771D-57E0-0E1D-B86B414E4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504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2722489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6377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96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B73E-6106-EA91-947E-8B2964F8A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1BB42E-8122-CC4D-D966-1809F1A74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97A9D2A-475A-DC75-F0B3-9EF45D754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FFDE44-B6B3-9F9F-4A27-810130B98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598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40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603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F0F77-0186-B86E-3440-606C8C31E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259725-9121-A111-B6BF-8BBD23AD3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B4B5CC4-284F-776E-4A1D-449E86C45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6DB97C-1FC9-5C8A-D29E-6BD371C0E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40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D373F-B201-E3C0-3899-3DF69F5FF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0FC9A2C-C65E-4B2F-F1FF-153212622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54C881-F451-5666-BB27-41C9964F0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7B377C-1447-1D1C-AFAF-0C90F25A0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E9EA3-36A7-C231-16C3-62D8E3C2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1191650-849D-7D30-02A1-6424182A6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3F52CB6-0FF6-65D4-20AD-2538035A2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1FB31A-264E-F69A-16A3-1F3C112DE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1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9636F-C719-9F49-5A12-F787EEC7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8C40BC-70EC-3F49-D5C2-0343C87B6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E18C5C-3FC7-4E05-1C11-7B3621D57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4A7F5F-3F49-4965-D8CF-C2C20EC2A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0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2BB68-75E9-1F2A-5BC8-D6DBFDB2E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ECD7BB3-6E9F-5106-5B71-A43717F39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427871-6F46-A52F-2465-A0646D266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0B2999-5344-3655-76C6-D129FDB1A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6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00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58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7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2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5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01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02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13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47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23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6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7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7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5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8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2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6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9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1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5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55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101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387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7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036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869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390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6440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249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6128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70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1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DDFC3-A10B-3CC7-2445-4C378CD1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202A738-C807-A605-445F-7EF2D2B8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E1BE2-3303-6F32-54FC-F378E333B96C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1D893-CE67-9507-64DE-27B44F26590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121157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0082-DE7F-D77F-D582-2A8174794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730EBBF2-D0B7-C34B-13A5-2C9897D9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BA363-9E3D-023D-E4B4-4304A80D6F33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D4EBE-EA23-C23A-E47C-645295F4B81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96079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ABC90-9C41-EFD4-8C61-4D7998A9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EC993942-A682-391A-23D8-E331B93C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3A401-AC69-A796-F84C-DBD0CA01BE1F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E6E94-B63A-96D5-3C6D-297D5A3BDA9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02560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F227E-0D04-67D6-354A-E02C8EF97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32BE697-C67C-3772-5823-64C00C58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EA9DC-9415-1C72-3AFA-433638EFD6CD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98412-C592-906E-7CB0-303FEFC88E56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73964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BCC17-3259-6DBD-3BFF-A6ADC91B4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FFD3B7A-0462-2475-E527-B1D63AD1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BE44A-6D08-7E63-84D6-D24A72A8949A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ED95D-34F9-E1EA-C556-8CFADA014783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45609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11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16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04719" y="2727563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</a:t>
            </a: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성령강림 후 </a:t>
            </a:r>
            <a:endParaRPr kumimoji="1" lang="en-US" altLang="ko-KR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스물세번째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일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4A6C6-49FF-B61E-22F5-A9B774684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5052E89E-31CB-40CA-F705-EA24E6BE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3ECE0-59D0-DB86-E4FC-71F705E1BCF8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88284-7DB7-94B2-0F7E-1D2C2A601B98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135645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A2587-1E87-D39B-A965-B4D88EF2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B9CB4E25-4D47-E985-5753-97963B742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48FE6-E0FB-EB8C-4C34-F151DE42ACBF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6529-0747-CB98-DE93-F1BE256F08E2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94026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13D1-B0F8-255C-E3D7-F552CDC9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06FFEF1D-7DAA-837F-D0C8-C7A0188D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A8FFC-0B7F-A145-09D5-0E70700A00C3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442D2-591D-8156-F3D8-CF41AACD3BEE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19895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EC559-71B4-5566-C2FC-6000C8E2C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81F71861-66A0-16B4-2F93-256607335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58E68-3FC8-49C2-FC63-C4DC05113B1C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55C19-B2E4-656C-2FD5-C973750E0914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2137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813DB-DA88-F9FF-06D7-11A016EEB57F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자기를 낮추시고 죽기까지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순종하신 예수님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하나님의 사랑을 보여주신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예수님의 길을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57205-AF8A-353F-8649-19CD5A9CDC7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14A75-9D1C-92EE-A5C3-B030F6651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66E898F2-07E7-B7BC-A100-1B3338A3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86DDF7-A73A-1B93-9F8D-D0BE572B9F37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25170-DFDE-E8AF-A334-9940151C991F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1135981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최은서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4310" y="206506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7181" y="1927356"/>
            <a:ext cx="7848872" cy="341630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성경봉독</a:t>
            </a:r>
            <a:endParaRPr kumimoji="0" lang="ko-KR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누가복음 </a:t>
            </a:r>
            <a:r>
              <a:rPr kumimoji="0" lang="en-US" altLang="ko-KR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10</a:t>
            </a:r>
            <a:r>
              <a:rPr kumimoji="0" lang="ko-KR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장 </a:t>
            </a:r>
            <a:r>
              <a:rPr kumimoji="0" lang="en-US" altLang="ko-KR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29</a:t>
            </a:r>
            <a:r>
              <a:rPr kumimoji="0" lang="ko-KR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6703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13037"/>
            <a:ext cx="11926185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누가복음 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10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24094" y="1859495"/>
            <a:ext cx="11182856" cy="4216535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29 </a:t>
            </a:r>
            <a:r>
              <a:rPr kumimoji="0" lang="ko-KR" altLang="en-US" sz="6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사람이 자기를 옳게 </a:t>
            </a:r>
            <a:endParaRPr kumimoji="0" lang="en-US" altLang="ko-KR" sz="6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보이려고 예수께 </a:t>
            </a:r>
            <a:r>
              <a:rPr kumimoji="0" lang="ko-KR" altLang="en-US" sz="6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여짜오되</a:t>
            </a:r>
            <a:r>
              <a:rPr kumimoji="0" lang="ko-KR" altLang="en-US" sz="6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그러면 내 이웃이 </a:t>
            </a:r>
            <a:r>
              <a:rPr kumimoji="0" lang="ko-KR" altLang="en-US" sz="6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누구니</a:t>
            </a:r>
            <a:endParaRPr kumimoji="0" lang="en-US" altLang="ko-KR" sz="6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이까</a:t>
            </a:r>
            <a:endParaRPr kumimoji="0" lang="en-US" altLang="ko-KR" sz="6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184" y="2032736"/>
            <a:ext cx="8875632" cy="43396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설    교</a:t>
            </a: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나는 선한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사마리아인</a:t>
            </a:r>
            <a:endParaRPr kumimoji="0" lang="en-US" altLang="ko-KR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김광래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894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571" y="-371378"/>
            <a:ext cx="10776857" cy="6863413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헌금 찬양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하이어 성가대 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(</a:t>
            </a:r>
            <a:r>
              <a:rPr lang="ko-KR" altLang="en-US" sz="7200" dirty="0">
                <a:solidFill>
                  <a:prstClr val="black"/>
                </a:solidFill>
                <a:latin typeface="HY엽서M"/>
                <a:ea typeface="HY엽서M"/>
              </a:rPr>
              <a:t>나는 특별해요</a:t>
            </a: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)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/>
            </a:r>
            <a:b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</a:b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0062-B178-3129-1C3B-9F59025C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8B2E980-7997-E64E-0754-CCE5496B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65820F-BB95-D0C4-CD99-85DF399EBC1C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/>
              <a:t>나는 정말 실수 많지만</a:t>
            </a:r>
            <a:endParaRPr lang="en-US" altLang="ko-KR" sz="5400" dirty="0"/>
          </a:p>
          <a:p>
            <a:pPr algn="ctr"/>
            <a:r>
              <a:rPr lang="ko-KR" altLang="en-US" sz="5400" dirty="0"/>
              <a:t>때론 걱정 있지만</a:t>
            </a:r>
            <a:endParaRPr lang="en-US" altLang="ko-KR" sz="5400" dirty="0"/>
          </a:p>
        </p:txBody>
      </p:sp>
    </p:spTree>
    <p:extLst>
      <p:ext uri="{BB962C8B-B14F-4D97-AF65-F5344CB8AC3E}">
        <p14:creationId xmlns:p14="http://schemas.microsoft.com/office/powerpoint/2010/main" val="2075968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7F85-4318-C8A6-FB19-87CC89D6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CD605B7-4BDE-8F27-4F28-65692101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8B80C-C4B8-9A51-ABF8-184831AF3639}"/>
              </a:ext>
            </a:extLst>
          </p:cNvPr>
          <p:cNvSpPr txBox="1"/>
          <p:nvPr/>
        </p:nvSpPr>
        <p:spPr>
          <a:xfrm>
            <a:off x="832883" y="558450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나는 실망하지 않아요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내겐</a:t>
            </a: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멋진 </a:t>
            </a:r>
            <a:r>
              <a:rPr lang="ko-KR" altLang="en-US" sz="54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비밀있죠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30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0976-AD6E-880F-AFAB-80282DA4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A9D605B-C10E-5D7F-21A1-551E12A09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FEBD2-248A-0379-E85E-871EA89DB9B9}"/>
              </a:ext>
            </a:extLst>
          </p:cNvPr>
          <p:cNvSpPr txBox="1"/>
          <p:nvPr/>
        </p:nvSpPr>
        <p:spPr>
          <a:xfrm>
            <a:off x="945259" y="676205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나는 정말 겁도 많지만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때론 꾸중 듣지만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690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E143-5BBA-C770-3C9F-9D55539B9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D62C86-2DE2-33EA-C7D2-534B5FF34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177F2E-13E4-638C-4893-1EFFB030FA85}"/>
              </a:ext>
            </a:extLst>
          </p:cNvPr>
          <p:cNvSpPr txBox="1"/>
          <p:nvPr/>
        </p:nvSpPr>
        <p:spPr>
          <a:xfrm>
            <a:off x="832882" y="758505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내겐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기쁜 소식 있어요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난 </a:t>
            </a:r>
            <a:r>
              <a:rPr lang="ko-KR" altLang="en-US" sz="54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자랑할래요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9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D7561-E04A-1A70-6975-2FF42FAE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BEC1C1B-004D-E7CE-6797-7C08BEF5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6FD14-B504-F1CB-2BE6-5B83D5B33A2E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새롭게 하니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나 예배합니다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0AB85-AC22-AD34-0EC3-04EBB745BBE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759657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3A1AD-E534-274B-D6CD-D652B99E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55DDE5E-5860-166E-560D-ACC532D3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6EB311-13C4-7151-B291-F5407A469F4B}"/>
              </a:ext>
            </a:extLst>
          </p:cNvPr>
          <p:cNvSpPr txBox="1"/>
          <p:nvPr/>
        </p:nvSpPr>
        <p:spPr>
          <a:xfrm>
            <a:off x="998422" y="558450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나는 특별해요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예수님 나를 사랑하시니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53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64469-4F32-1D86-6139-ABB95D126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D91D39C-CF7A-7D6C-8279-2A4B3E46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C09148-6425-EAC2-553F-C392439A90BD}"/>
              </a:ext>
            </a:extLst>
          </p:cNvPr>
          <p:cNvSpPr txBox="1"/>
          <p:nvPr/>
        </p:nvSpPr>
        <p:spPr>
          <a:xfrm>
            <a:off x="832882" y="687670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나는 특별해요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예수님 나를 구원했으니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7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64ACC-BD9D-4121-4AE1-029E5775B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2B8F568-E568-114D-3E57-3AD379F73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2168B-2070-DB7E-7AE2-9B6B4F24F7BE}"/>
              </a:ext>
            </a:extLst>
          </p:cNvPr>
          <p:cNvSpPr txBox="1"/>
          <p:nvPr/>
        </p:nvSpPr>
        <p:spPr>
          <a:xfrm>
            <a:off x="998422" y="558450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너는 특별해요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너를 사랑하시니</a:t>
            </a:r>
          </a:p>
        </p:txBody>
      </p:sp>
    </p:spTree>
    <p:extLst>
      <p:ext uri="{BB962C8B-B14F-4D97-AF65-F5344CB8AC3E}">
        <p14:creationId xmlns:p14="http://schemas.microsoft.com/office/powerpoint/2010/main" val="1692232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5BCF5-63BA-A77C-7958-6327AB634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068A06D-C64D-CE1D-02B9-C58534D2E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2E7746-AC5C-7F8B-0CEA-24DFEE534F06}"/>
              </a:ext>
            </a:extLst>
          </p:cNvPr>
          <p:cNvSpPr txBox="1"/>
          <p:nvPr/>
        </p:nvSpPr>
        <p:spPr>
          <a:xfrm>
            <a:off x="1062216" y="558450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우린 특별해요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주님이 우릴 축복했으니 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909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677" y="5081237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김수연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1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06521" y="300354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882" y="1437323"/>
            <a:ext cx="11530233" cy="492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그리스도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향기 가득한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자녀되기를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어제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토요문화기행 충주시 잘 다녀왔습니다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성탄절 축하 공연은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“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킹 오브 킹스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”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연극입니다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맡은 배역을 잘 준비 바랍니다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lang="en-US" altLang="ko-KR" sz="28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 주일 예배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임사자는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사회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채정례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선생님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최윤혜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신서우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 입니다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949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자들에게나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후서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3383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PFE element 20">
            <a:extLst>
              <a:ext uri="{FF2B5EF4-FFF2-40B4-BE49-F238E27FC236}">
                <a16:creationId xmlns:a16="http://schemas.microsoft.com/office/drawing/2014/main" id="{B04F563F-E0BE-05FE-FF15-70F0C9067F8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0" y="2214127"/>
            <a:ext cx="10325859" cy="38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52" y="905607"/>
            <a:ext cx="11794610" cy="572232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33871" y="4219748"/>
            <a:ext cx="11626951" cy="38369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331178" y="138980"/>
            <a:ext cx="12192000" cy="69305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 fontScale="92500" lnSpcReduction="10000"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700" b="1" noProof="0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</a:t>
            </a:r>
            <a:r>
              <a:rPr lang="ko-KR" altLang="en-US" sz="4700" b="1" noProof="0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임사자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7642-EFAC-2E31-7B90-552DF932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8E6AF675-0DBB-A5E0-CD8C-E2161BB8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70F1A-EA39-2487-C514-4A25AFF53759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0D343-F76D-C31B-A9DB-3947FDC409C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821396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-91946"/>
            <a:ext cx="12192000" cy="1203176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킹 오브 킹스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＂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배역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04" y="1107423"/>
            <a:ext cx="3837062" cy="552712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516" y="1107423"/>
            <a:ext cx="3828159" cy="554206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3675" y="1107423"/>
            <a:ext cx="3828159" cy="55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32B1-6DB9-8749-CA26-159D5CA37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BFAC734-7DBA-F564-2FA9-CC814B0E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6B799-1F6E-C95C-CB01-8FD74795A471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0F88B-3511-53C1-61F7-8103BFF69F90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354614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12F4F-49CE-831A-23C4-E165D3D0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4087828A-1FF4-BE92-65F7-7E9231CC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586F6-9300-5539-C719-54A1761E7F92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A715B-87B8-B836-227A-8F627AE7FD14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03309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하루 이틀 매일매일 지날 때 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더 닮아가길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7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사랑이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넘쳐 넘쳐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축복이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흘러 흘러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은혜가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가득 가득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당신과 함께 하길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026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31127</TotalTime>
  <Words>728</Words>
  <Application>Microsoft Office PowerPoint</Application>
  <PresentationFormat>와이드스크린</PresentationFormat>
  <Paragraphs>264</Paragraphs>
  <Slides>54</Slides>
  <Notes>44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54</vt:i4>
      </vt:variant>
    </vt:vector>
  </HeadingPairs>
  <TitlesOfParts>
    <vt:vector size="77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Times New Roman</vt:lpstr>
      <vt:lpstr>Office 테마</vt:lpstr>
      <vt:lpstr>7_Office 테마</vt:lpstr>
      <vt:lpstr>8_Office 테마</vt:lpstr>
      <vt:lpstr>2_파형</vt:lpstr>
      <vt:lpstr>11_Office 테마</vt:lpstr>
      <vt:lpstr>9_Office 테마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443</cp:revision>
  <dcterms:created xsi:type="dcterms:W3CDTF">2022-06-11T10:00:30Z</dcterms:created>
  <dcterms:modified xsi:type="dcterms:W3CDTF">2025-11-15T22:45:34Z</dcterms:modified>
  <cp:version/>
</cp:coreProperties>
</file>