
<file path=[Content_Types].xml><?xml version="1.0" encoding="utf-8"?>
<Types xmlns="http://schemas.openxmlformats.org/package/2006/content-types">
  <Default Extension="png" ContentType="image/png"/>
  <Default Extension="bin" ContentType="application/octet-strea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4821" r:id="rId4"/>
    <p:sldMasterId id="2147485014" r:id="rId5"/>
    <p:sldMasterId id="2147485038" r:id="rId6"/>
    <p:sldMasterId id="2147485050" r:id="rId7"/>
  </p:sldMasterIdLst>
  <p:notesMasterIdLst>
    <p:notesMasterId r:id="rId56"/>
  </p:notesMasterIdLst>
  <p:sldIdLst>
    <p:sldId id="1998" r:id="rId8"/>
    <p:sldId id="3602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3617" r:id="rId21"/>
    <p:sldId id="3618" r:id="rId22"/>
    <p:sldId id="3619" r:id="rId23"/>
    <p:sldId id="3620" r:id="rId24"/>
    <p:sldId id="3621" r:id="rId25"/>
    <p:sldId id="3622" r:id="rId26"/>
    <p:sldId id="3623" r:id="rId27"/>
    <p:sldId id="3624" r:id="rId28"/>
    <p:sldId id="3625" r:id="rId29"/>
    <p:sldId id="3626" r:id="rId30"/>
    <p:sldId id="3627" r:id="rId31"/>
    <p:sldId id="2614" r:id="rId32"/>
    <p:sldId id="2547" r:id="rId33"/>
    <p:sldId id="2548" r:id="rId34"/>
    <p:sldId id="2549" r:id="rId35"/>
    <p:sldId id="2550" r:id="rId36"/>
    <p:sldId id="3607" r:id="rId37"/>
    <p:sldId id="3628" r:id="rId38"/>
    <p:sldId id="3629" r:id="rId39"/>
    <p:sldId id="3630" r:id="rId40"/>
    <p:sldId id="2915" r:id="rId41"/>
    <p:sldId id="3067" r:id="rId42"/>
    <p:sldId id="3068" r:id="rId43"/>
    <p:sldId id="3596" r:id="rId44"/>
    <p:sldId id="3069" r:id="rId45"/>
    <p:sldId id="2919" r:id="rId46"/>
    <p:sldId id="2922" r:id="rId47"/>
    <p:sldId id="2641" r:id="rId48"/>
    <p:sldId id="3631" r:id="rId49"/>
    <p:sldId id="3632" r:id="rId50"/>
    <p:sldId id="3633" r:id="rId51"/>
    <p:sldId id="1932" r:id="rId52"/>
    <p:sldId id="1933" r:id="rId53"/>
    <p:sldId id="1934" r:id="rId54"/>
    <p:sldId id="2363" r:id="rId55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422" autoAdjust="0"/>
  </p:normalViewPr>
  <p:slideViewPr>
    <p:cSldViewPr snapToGrid="0">
      <p:cViewPr varScale="1">
        <p:scale>
          <a:sx n="75" d="100"/>
          <a:sy n="75" d="100"/>
        </p:scale>
        <p:origin x="77" y="86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2025-06-15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95D6A-9A24-050D-2788-460B975E0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6E319F-13AA-9D2C-B87F-3776AE372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B95B74E-B9D7-6F48-AC60-17184964F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27F62B4-58AC-9A02-43F6-6CB7991D3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034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604567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119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666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33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635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685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97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738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17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56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4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7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493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5104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9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9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904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2" r:id="rId1"/>
    <p:sldLayoutId id="2147484823" r:id="rId2"/>
    <p:sldLayoutId id="2147484824" r:id="rId3"/>
    <p:sldLayoutId id="2147484825" r:id="rId4"/>
    <p:sldLayoutId id="2147484826" r:id="rId5"/>
    <p:sldLayoutId id="2147484827" r:id="rId6"/>
    <p:sldLayoutId id="2147484828" r:id="rId7"/>
    <p:sldLayoutId id="2147484829" r:id="rId8"/>
    <p:sldLayoutId id="2147484830" r:id="rId9"/>
    <p:sldLayoutId id="2147484831" r:id="rId10"/>
    <p:sldLayoutId id="214748483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2025-06-15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2025-06-15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9.bin"/><Relationship Id="rId4" Type="http://schemas.openxmlformats.org/officeDocument/2006/relationships/image" Target="../media/image1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0.bin"/><Relationship Id="rId4" Type="http://schemas.openxmlformats.org/officeDocument/2006/relationships/image" Target="../media/image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21.bin"/><Relationship Id="rId4" Type="http://schemas.openxmlformats.org/officeDocument/2006/relationships/image" Target="../media/image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22.bin"/><Relationship Id="rId4" Type="http://schemas.openxmlformats.org/officeDocument/2006/relationships/image" Target="../media/image1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7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bin"/><Relationship Id="rId5" Type="http://schemas.openxmlformats.org/officeDocument/2006/relationships/image" Target="../media/image25.bin"/><Relationship Id="rId4" Type="http://schemas.openxmlformats.org/officeDocument/2006/relationships/image" Target="../media/image2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1.bin"/><Relationship Id="rId5" Type="http://schemas.openxmlformats.org/officeDocument/2006/relationships/image" Target="../media/image25.bin"/><Relationship Id="rId4" Type="http://schemas.openxmlformats.org/officeDocument/2006/relationships/image" Target="../media/image30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2.bin"/><Relationship Id="rId5" Type="http://schemas.openxmlformats.org/officeDocument/2006/relationships/image" Target="../media/image27.bin"/><Relationship Id="rId4" Type="http://schemas.openxmlformats.org/officeDocument/2006/relationships/image" Target="../media/image2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bin"/><Relationship Id="rId5" Type="http://schemas.openxmlformats.org/officeDocument/2006/relationships/image" Target="../media/image25.bin"/><Relationship Id="rId4" Type="http://schemas.openxmlformats.org/officeDocument/2006/relationships/image" Target="../media/image2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bin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4.bin"/><Relationship Id="rId5" Type="http://schemas.openxmlformats.org/officeDocument/2006/relationships/image" Target="../media/image25.bin"/><Relationship Id="rId4" Type="http://schemas.openxmlformats.org/officeDocument/2006/relationships/image" Target="../media/image30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3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bin"/><Relationship Id="rId5" Type="http://schemas.openxmlformats.org/officeDocument/2006/relationships/image" Target="../media/image40.bin"/><Relationship Id="rId4" Type="http://schemas.openxmlformats.org/officeDocument/2006/relationships/image" Target="../media/image3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4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41.bin"/><Relationship Id="rId4" Type="http://schemas.openxmlformats.org/officeDocument/2006/relationships/image" Target="../media/image4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bin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9.bin"/><Relationship Id="rId5" Type="http://schemas.openxmlformats.org/officeDocument/2006/relationships/image" Target="../media/image38.bin"/><Relationship Id="rId4" Type="http://schemas.openxmlformats.org/officeDocument/2006/relationships/image" Target="../media/image4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4" Type="http://schemas.openxmlformats.org/officeDocument/2006/relationships/image" Target="../media/image6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0.bin"/><Relationship Id="rId4" Type="http://schemas.openxmlformats.org/officeDocument/2006/relationships/image" Target="../media/image9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2.bin"/><Relationship Id="rId4" Type="http://schemas.openxmlformats.org/officeDocument/2006/relationships/image" Target="../media/image1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4.bin"/><Relationship Id="rId4" Type="http://schemas.openxmlformats.org/officeDocument/2006/relationships/image" Target="../media/image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6.bin"/><Relationship Id="rId4" Type="http://schemas.openxmlformats.org/officeDocument/2006/relationships/image" Target="../media/image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7.bin"/><Relationship Id="rId5" Type="http://schemas.openxmlformats.org/officeDocument/2006/relationships/image" Target="../media/image17.bin"/><Relationship Id="rId4" Type="http://schemas.openxmlformats.org/officeDocument/2006/relationships/image" Target="../media/image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7.bin"/><Relationship Id="rId5" Type="http://schemas.openxmlformats.org/officeDocument/2006/relationships/image" Target="../media/image18.bin"/><Relationship Id="rId4" Type="http://schemas.openxmlformats.org/officeDocument/2006/relationships/image" Target="../media/image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98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1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5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2C89-1781-0935-B50B-ED608F370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22CE87A6-D77C-5B86-BC39-C33049996C78}"/>
              </a:ext>
            </a:extLst>
          </p:cNvPr>
          <p:cNvSpPr/>
          <p:nvPr/>
        </p:nvSpPr>
        <p:spPr>
          <a:xfrm>
            <a:off x="2025874" y="7049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117F116-A274-D23C-9DD5-F0CF2148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DDA806-2CD9-4D54-ADF7-C233471708DB}"/>
              </a:ext>
            </a:extLst>
          </p:cNvPr>
          <p:cNvSpPr txBox="1"/>
          <p:nvPr/>
        </p:nvSpPr>
        <p:spPr>
          <a:xfrm>
            <a:off x="2472538" y="2797576"/>
            <a:ext cx="77760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1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1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39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50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첫번째주일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8" name="그림 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CE351-3165-8ECF-1A89-36EA76D4E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C9C6FCB4-2654-5A5D-DF24-222DB6E8CCFD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72877-7B73-88E2-EA1A-D38BE8CC59D3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458A93-7A88-2857-30DE-AB15A548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4FC01-4008-B820-C3CC-18BF96D39510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/>
              <a:t>너는 축복의 씨앗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 하나님께서 </a:t>
            </a:r>
            <a:r>
              <a:rPr lang="ko-KR" altLang="en-US" sz="6000" b="1" dirty="0" err="1"/>
              <a:t>만드셨죠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너는 축복의 씨앗 </a:t>
            </a:r>
            <a:endParaRPr lang="en-US" altLang="ko-KR" sz="6000" b="1" dirty="0"/>
          </a:p>
          <a:p>
            <a:pPr algn="ctr"/>
            <a:r>
              <a:rPr lang="ko-KR" altLang="en-US" sz="6000" b="1" dirty="0"/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626858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D86FB-019E-C6A5-3AB9-5C29521F5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F389E87E-BC8F-9273-E168-6692EA216A3F}"/>
              </a:ext>
            </a:extLst>
          </p:cNvPr>
          <p:cNvSpPr/>
          <p:nvPr/>
        </p:nvSpPr>
        <p:spPr>
          <a:xfrm>
            <a:off x="256031" y="8974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425BE3-3D0D-6E71-3098-1BE51E3D4D62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07B3DD1-D01B-B872-8F97-877B81C11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60A010-70A0-B934-D40B-78FF0DD4AB7F}"/>
              </a:ext>
            </a:extLst>
          </p:cNvPr>
          <p:cNvSpPr txBox="1"/>
          <p:nvPr/>
        </p:nvSpPr>
        <p:spPr>
          <a:xfrm>
            <a:off x="3899001" y="1580047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너로 인해 주님의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사랑이 싹 틔우고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아름다운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믿음 나무 자라며</a:t>
            </a:r>
          </a:p>
        </p:txBody>
      </p:sp>
    </p:spTree>
    <p:extLst>
      <p:ext uri="{BB962C8B-B14F-4D97-AF65-F5344CB8AC3E}">
        <p14:creationId xmlns:p14="http://schemas.microsoft.com/office/powerpoint/2010/main" val="4210193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3A6D3-93E7-528C-F92C-75F83521F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1F818B42-79D3-9B76-DB3A-509AB0F15B0A}"/>
              </a:ext>
            </a:extLst>
          </p:cNvPr>
          <p:cNvSpPr/>
          <p:nvPr/>
        </p:nvSpPr>
        <p:spPr>
          <a:xfrm>
            <a:off x="256031" y="8974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451926-DC8D-4511-8602-BE69013473CB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35ABEF3-E664-03B0-56F4-BEB5B98BB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80FF5-07EC-0A69-831F-0F6D85126547}"/>
              </a:ext>
            </a:extLst>
          </p:cNvPr>
          <p:cNvSpPr txBox="1"/>
          <p:nvPr/>
        </p:nvSpPr>
        <p:spPr>
          <a:xfrm>
            <a:off x="3760012" y="1580047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너로 인해 주님의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축복 열매 맺으며</a:t>
            </a:r>
            <a:endParaRPr lang="en-US" altLang="ko-KR" sz="6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아름다운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6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향기를 나누리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66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9F7C7-B8FE-6A04-4AC1-BF8BEAC9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2878AA7-22D5-7ECB-E5C6-7701FA9EE7F9}"/>
              </a:ext>
            </a:extLst>
          </p:cNvPr>
          <p:cNvSpPr/>
          <p:nvPr/>
        </p:nvSpPr>
        <p:spPr>
          <a:xfrm>
            <a:off x="321868" y="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943781-9D08-0009-0FD3-CC1701FE7D6F}"/>
              </a:ext>
            </a:extLst>
          </p:cNvPr>
          <p:cNvSpPr txBox="1"/>
          <p:nvPr/>
        </p:nvSpPr>
        <p:spPr>
          <a:xfrm>
            <a:off x="256031" y="336499"/>
            <a:ext cx="4498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E55A0E-5A35-3666-F738-72CA39CB2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" y="1711756"/>
            <a:ext cx="3902418" cy="3653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036F6-E0E2-06C9-624C-E2F0F53FA7F6}"/>
              </a:ext>
            </a:extLst>
          </p:cNvPr>
          <p:cNvSpPr txBox="1"/>
          <p:nvPr/>
        </p:nvSpPr>
        <p:spPr>
          <a:xfrm>
            <a:off x="4026776" y="1536174"/>
            <a:ext cx="76004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하나님께서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만드셨죠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너는 축복의 씨앗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하나님께서 심으셨죠</a:t>
            </a:r>
          </a:p>
        </p:txBody>
      </p:sp>
    </p:spTree>
    <p:extLst>
      <p:ext uri="{BB962C8B-B14F-4D97-AF65-F5344CB8AC3E}">
        <p14:creationId xmlns:p14="http://schemas.microsoft.com/office/powerpoint/2010/main" val="2050588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이재호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3247023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7200" b="1" dirty="0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</a:p>
          <a:p>
            <a:pPr lvl="0" algn="ctr">
              <a:defRPr/>
            </a:pPr>
            <a:endParaRPr lang="ko-KR" altLang="en-US" sz="67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신명기 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6300" b="1" dirty="0">
                <a:solidFill>
                  <a:prstClr val="black"/>
                </a:solidFill>
                <a:latin typeface="HY중고딕"/>
                <a:ea typeface="HY중고딕"/>
              </a:rPr>
              <a:t>4~5</a:t>
            </a:r>
            <a:r>
              <a:rPr lang="ko-KR" altLang="en-US" sz="63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7200" b="1" dirty="0">
                <a:solidFill>
                  <a:srgbClr val="000000"/>
                </a:solidFill>
              </a:rPr>
              <a:t>성경봉독</a:t>
            </a:r>
            <a:r>
              <a:rPr lang="en-US" altLang="ko-KR" sz="7200" b="1" dirty="0">
                <a:solidFill>
                  <a:srgbClr val="000000"/>
                </a:solidFill>
              </a:rPr>
              <a:t>-</a:t>
            </a:r>
            <a:r>
              <a:rPr lang="ko-KR" altLang="en-US" sz="7200" b="1" dirty="0">
                <a:solidFill>
                  <a:srgbClr val="000000"/>
                </a:solidFill>
              </a:rPr>
              <a:t> 신명기 </a:t>
            </a:r>
            <a:r>
              <a:rPr lang="en-US" altLang="ko-KR" sz="7200" b="1" dirty="0">
                <a:solidFill>
                  <a:srgbClr val="000000"/>
                </a:solidFill>
              </a:rPr>
              <a:t>6</a:t>
            </a:r>
            <a:r>
              <a:rPr lang="ko-KR" altLang="en-US" sz="72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1995134"/>
            <a:ext cx="11101708" cy="3323983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7000" b="1" dirty="0"/>
              <a:t>4 </a:t>
            </a:r>
            <a:r>
              <a:rPr lang="ko-KR" altLang="en-US" sz="7000" b="1" dirty="0"/>
              <a:t>이스라엘아 들으라 우리 하나님 여호와는 오직 유일한 여호와이시니</a:t>
            </a:r>
            <a:endParaRPr lang="en-US" altLang="ko-KR" sz="70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112C59DA-401C-7C6B-9DCD-B074F94F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8F2D663-E676-34F9-A0A0-6F6BB237F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EB997F13-4D76-C0FE-27AA-EAA9EE39F5F7}"/>
              </a:ext>
            </a:extLst>
          </p:cNvPr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E8B8DA8-E6B6-2304-6EA7-07FADF9EF843}"/>
              </a:ext>
            </a:extLst>
          </p:cNvPr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3DBA24-CA51-FD1E-EB41-9563D2B01A67}"/>
              </a:ext>
            </a:extLst>
          </p:cNvPr>
          <p:cNvSpPr txBox="1"/>
          <p:nvPr/>
        </p:nvSpPr>
        <p:spPr>
          <a:xfrm>
            <a:off x="683079" y="379825"/>
            <a:ext cx="10825844" cy="1200308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신명기 </a:t>
            </a: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6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>
            <a:extLst>
              <a:ext uri="{FF2B5EF4-FFF2-40B4-BE49-F238E27FC236}">
                <a16:creationId xmlns:a16="http://schemas.microsoft.com/office/drawing/2014/main" id="{1B1AF069-2E4E-E808-8616-E283229C681C}"/>
              </a:ext>
            </a:extLst>
          </p:cNvPr>
          <p:cNvSpPr txBox="1"/>
          <p:nvPr/>
        </p:nvSpPr>
        <p:spPr>
          <a:xfrm>
            <a:off x="683079" y="1995134"/>
            <a:ext cx="11101708" cy="3323983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5 </a:t>
            </a:r>
            <a:r>
              <a:rPr lang="ko-KR" altLang="en-US" sz="70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너는 마음을 다하고 뜻을 </a:t>
            </a:r>
            <a:endParaRPr lang="en-US" altLang="ko-KR" sz="70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다하고 힘을 다하여 네 하나님 여호와를 사랑하라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6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5" y="1317927"/>
            <a:ext cx="9060921" cy="39549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7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600" b="1" dirty="0">
                <a:solidFill>
                  <a:srgbClr val="FF0000"/>
                </a:solidFill>
                <a:latin typeface="HY그래픽M"/>
                <a:ea typeface="HY그래픽M"/>
              </a:rPr>
              <a:t>이스라엘아 </a:t>
            </a:r>
            <a:r>
              <a:rPr lang="ko-KR" altLang="en-US" sz="5400" b="1" dirty="0">
                <a:latin typeface="HY그래픽M"/>
                <a:ea typeface="HY그래픽M"/>
              </a:rPr>
              <a:t>들으라</a:t>
            </a:r>
            <a:endParaRPr lang="en-US" altLang="ko-KR" sz="54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53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60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60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lvl="0" algn="ctr">
              <a:defRPr/>
            </a:pPr>
            <a:endParaRPr lang="en-US" altLang="ko-KR" sz="8000" dirty="0">
              <a:solidFill>
                <a:prstClr val="black"/>
              </a:solidFill>
              <a:latin typeface="HY엽서M"/>
              <a:ea typeface="HY엽서M"/>
            </a:endParaRPr>
          </a:p>
          <a:p>
            <a:pPr lvl="0" algn="ctr">
              <a:defRPr/>
            </a:pP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/>
            </a:r>
            <a:b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</a:br>
            <a:r>
              <a:rPr lang="ko-KR" altLang="en-US" sz="8000" dirty="0" err="1">
                <a:solidFill>
                  <a:prstClr val="black"/>
                </a:solidFill>
                <a:latin typeface="HY엽서M"/>
                <a:ea typeface="HY엽서M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/>
                <a:ea typeface="HY엽서M"/>
              </a:rPr>
              <a:t> 성가대</a:t>
            </a:r>
            <a:r>
              <a:rPr lang="en-US" altLang="ko-KR" sz="8000" dirty="0">
                <a:solidFill>
                  <a:prstClr val="black"/>
                </a:solidFill>
                <a:latin typeface="HY엽서M"/>
                <a:ea typeface="HY엽서M"/>
              </a:rPr>
              <a:t> </a:t>
            </a:r>
            <a:endParaRPr lang="ko-KR" altLang="en-US" sz="8000" dirty="0">
              <a:solidFill>
                <a:prstClr val="black"/>
              </a:solidFill>
              <a:latin typeface="HY엽서M"/>
              <a:ea typeface="HY엽서M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5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서주원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37073" y="0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25780" y="1325168"/>
            <a:ext cx="11530233" cy="521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>
              <a:lnSpc>
                <a:spcPct val="150000"/>
              </a:lnSpc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예수 그리스도 </a:t>
            </a:r>
            <a:r>
              <a:rPr lang="ko-KR" altLang="en-US" sz="3200" b="1" dirty="0">
                <a:solidFill>
                  <a:prstClr val="black"/>
                </a:solidFill>
              </a:rPr>
              <a:t>향기 가득한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하나님의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자녀되기를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소망합니다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이천중앙지방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성경골든벨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오늘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3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30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분에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진행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됩니다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2800" b="1" dirty="0" smtClean="0">
                <a:solidFill>
                  <a:prstClr val="black"/>
                </a:solidFill>
              </a:rPr>
              <a:t>   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범위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신명기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예레미야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/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애가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사도행전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2400" b="1" dirty="0" err="1" smtClean="0">
                <a:solidFill>
                  <a:prstClr val="black"/>
                </a:solidFill>
              </a:rPr>
              <a:t>베드로전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/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후서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lvl="0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3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 </a:t>
            </a:r>
            <a:r>
              <a:rPr lang="en-US" altLang="ko-KR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6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28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토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토요문화기행 충주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기행입니다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>
                <a:solidFill>
                  <a:prstClr val="black"/>
                </a:solidFill>
              </a:rPr>
              <a:t>여름성경학교는 </a:t>
            </a:r>
            <a:r>
              <a:rPr lang="en-US" altLang="ko-KR" sz="3200" b="1" dirty="0">
                <a:solidFill>
                  <a:prstClr val="black"/>
                </a:solidFill>
              </a:rPr>
              <a:t>7</a:t>
            </a:r>
            <a:r>
              <a:rPr lang="ko-KR" altLang="en-US" sz="3200" b="1" dirty="0">
                <a:solidFill>
                  <a:prstClr val="black"/>
                </a:solidFill>
              </a:rPr>
              <a:t>월</a:t>
            </a:r>
            <a:r>
              <a:rPr lang="en-US" altLang="ko-KR" sz="3200" b="1" dirty="0">
                <a:solidFill>
                  <a:prstClr val="black"/>
                </a:solidFill>
              </a:rPr>
              <a:t>25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금</a:t>
            </a:r>
            <a:r>
              <a:rPr lang="en-US" altLang="ko-KR" sz="3200" b="1" dirty="0">
                <a:solidFill>
                  <a:prstClr val="black"/>
                </a:solidFill>
              </a:rPr>
              <a:t>)~27</a:t>
            </a:r>
            <a:r>
              <a:rPr lang="ko-KR" altLang="en-US" sz="3200" b="1" dirty="0">
                <a:solidFill>
                  <a:prstClr val="black"/>
                </a:solidFill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</a:rPr>
              <a:t>(</a:t>
            </a:r>
            <a:r>
              <a:rPr lang="ko-KR" altLang="en-US" sz="3200" b="1" dirty="0">
                <a:solidFill>
                  <a:prstClr val="black"/>
                </a:solidFill>
              </a:rPr>
              <a:t>주일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</a:rPr>
              <a:t> 진행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</a:rPr>
              <a:t>주제 </a:t>
            </a:r>
            <a:r>
              <a:rPr lang="en-US" altLang="ko-KR" sz="2400" b="1" dirty="0">
                <a:solidFill>
                  <a:prstClr val="black"/>
                </a:solidFill>
              </a:rPr>
              <a:t>: </a:t>
            </a:r>
            <a:r>
              <a:rPr lang="ko-KR" altLang="en-US" sz="2400" b="1" dirty="0" smtClean="0">
                <a:solidFill>
                  <a:prstClr val="black"/>
                </a:solidFill>
              </a:rPr>
              <a:t>믿음으로</a:t>
            </a:r>
            <a:r>
              <a:rPr lang="en-US" altLang="ko-KR" sz="2400" b="1" dirty="0" smtClean="0">
                <a:solidFill>
                  <a:prstClr val="black"/>
                </a:solidFill>
              </a:rPr>
              <a:t>)</a:t>
            </a:r>
          </a:p>
          <a:p>
            <a:pPr marL="442913" indent="-442913">
              <a:lnSpc>
                <a:spcPct val="15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다음주일 어린이 예배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</a:t>
            </a:r>
            <a:r>
              <a:rPr lang="ko-KR" altLang="en-US" sz="3200" b="1" noProof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박수경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endParaRPr kumimoji="0" lang="en-US" altLang="ko-KR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 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대표기도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최윤혜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헌금기도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김사랑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endParaRPr lang="en-US" altLang="ko-KR" sz="32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210044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자들에게나 </a:t>
            </a: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하나님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</a:t>
            </a:r>
            <a:r>
              <a:rPr kumimoji="0" lang="ko-KR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후서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26459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2701415" y="1087038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en-US" altLang="ko-K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6</a:t>
            </a: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</a:t>
            </a: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rcRect l="2492" t="13122" r="2612" b="5963"/>
          <a:stretch/>
        </p:blipFill>
        <p:spPr>
          <a:xfrm>
            <a:off x="929522" y="1818858"/>
            <a:ext cx="10367368" cy="463972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947652" y="5795801"/>
            <a:ext cx="10349238" cy="354057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61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42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6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951" y="412273"/>
            <a:ext cx="2070100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8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65" y="817065"/>
            <a:ext cx="1502833" cy="4826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8003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23687</TotalTime>
  <Words>458</Words>
  <Application>Microsoft Office PowerPoint</Application>
  <PresentationFormat>와이드스크린</PresentationFormat>
  <Paragraphs>141</Paragraphs>
  <Slides>48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48</vt:i4>
      </vt:variant>
    </vt:vector>
  </HeadingPairs>
  <TitlesOfParts>
    <vt:vector size="69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굴림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9_Office 테마</vt:lpstr>
      <vt:lpstr>2_파형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A0161066</cp:lastModifiedBy>
  <cp:revision>387</cp:revision>
  <dcterms:created xsi:type="dcterms:W3CDTF">2022-06-11T10:00:30Z</dcterms:created>
  <dcterms:modified xsi:type="dcterms:W3CDTF">2025-06-14T21:31:24Z</dcterms:modified>
  <cp:version/>
</cp:coreProperties>
</file>