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2"/>
    <p:sldMasterId id="2147483673" r:id="rId3"/>
    <p:sldMasterId id="2147483686" r:id="rId4"/>
    <p:sldMasterId id="2147483699" r:id="rId5"/>
    <p:sldMasterId id="2147483712" r:id="rId6"/>
    <p:sldMasterId id="2147483725" r:id="rId7"/>
    <p:sldMasterId id="2147483738" r:id="rId8"/>
    <p:sldMasterId id="2147483751" r:id="rId9"/>
    <p:sldMasterId id="2147483764" r:id="rId10"/>
    <p:sldMasterId id="2147483777" r:id="rId11"/>
  </p:sldMasterIdLst>
  <p:notesMasterIdLst>
    <p:notesMasterId r:id="rId43"/>
  </p:notesMasterIdLst>
  <p:sldIdLst>
    <p:sldId id="316" r:id="rId12"/>
    <p:sldId id="319" r:id="rId13"/>
    <p:sldId id="320" r:id="rId14"/>
    <p:sldId id="317" r:id="rId15"/>
    <p:sldId id="318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330" r:id="rId26"/>
    <p:sldId id="331" r:id="rId27"/>
    <p:sldId id="332" r:id="rId28"/>
    <p:sldId id="333" r:id="rId29"/>
    <p:sldId id="334" r:id="rId30"/>
    <p:sldId id="335" r:id="rId31"/>
    <p:sldId id="336" r:id="rId32"/>
    <p:sldId id="337" r:id="rId33"/>
    <p:sldId id="338" r:id="rId34"/>
    <p:sldId id="339" r:id="rId35"/>
    <p:sldId id="340" r:id="rId36"/>
    <p:sldId id="341" r:id="rId37"/>
    <p:sldId id="342" r:id="rId38"/>
    <p:sldId id="343" r:id="rId39"/>
    <p:sldId id="344" r:id="rId40"/>
    <p:sldId id="345" r:id="rId41"/>
    <p:sldId id="315" r:id="rId4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BAD9"/>
    <a:srgbClr val="A6A6D4"/>
    <a:srgbClr val="B47BB4"/>
    <a:srgbClr val="F4C1DC"/>
    <a:srgbClr val="66D0FF"/>
    <a:srgbClr val="D0CAF0"/>
    <a:srgbClr val="DAD5FA"/>
    <a:srgbClr val="FDFFE3"/>
    <a:srgbClr val="FDD5DE"/>
    <a:srgbClr val="FFBF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408"/>
    <p:restoredTop sz="94626"/>
  </p:normalViewPr>
  <p:slideViewPr>
    <p:cSldViewPr snapToGrid="0" snapToObjects="1">
      <p:cViewPr varScale="1">
        <p:scale>
          <a:sx n="117" d="100"/>
          <a:sy n="117" d="100"/>
        </p:scale>
        <p:origin x="-108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20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x-none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C03D8-EFD2-DE45-9241-1BFF7E54C8E7}" type="datetimeFigureOut">
              <a:rPr kumimoji="1" lang="x-none" altLang="en-US" smtClean="0"/>
              <a:t>2022-06-10</a:t>
            </a:fld>
            <a:endParaRPr kumimoji="1" lang="x-none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x-none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5167B-B67D-634C-8693-C726E2D0E84E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1935761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96624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25B78DA8-A03C-364C-BA5F-BE35F37F3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D0C2C21F-60FC-CB40-A974-4A06D3FDBE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ko-KR" altLang="en-US"/>
              <a:t>클릭하여 마스터 부제목 스타일 편집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C1AE354-E62D-7742-B4E4-018D1DD96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2022-06-10</a:t>
            </a:fld>
            <a:endParaRPr kumimoji="1" lang="x-none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6D8A45A-24FC-B943-9674-49737C7E5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6E4543D-2AC9-3E4D-9BB2-D3C4CEDBB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478577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E7A84DAF-72EE-5643-A832-DB39BAF90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21D1B336-820F-E54E-9742-C4D829D681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A953454-3690-7344-AE33-3539ABFAF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2022-06-10</a:t>
            </a:fld>
            <a:endParaRPr kumimoji="1" lang="x-none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A557C726-122F-3942-8309-FEABED64E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C78730A-65F0-1147-92F6-C46C71F88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186549265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4019054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1736387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1878772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9363747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82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948404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69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90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7574083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9778647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079285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4313273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829223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D3F87959-668F-F746-94C3-85AB0767A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FC604B5D-F130-F148-9E26-60E7180FCE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105E2589-ECD3-BD43-9822-5C49A43D4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2022-06-10</a:t>
            </a:fld>
            <a:endParaRPr kumimoji="1" lang="x-none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82F0AAB4-CE55-2C4C-968C-4CCEF68D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F898A359-52B2-5A41-83A7-656F657D1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325358064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7163145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3379054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4421868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6683023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8627277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117874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7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6201026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6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8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4720679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5837086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7170645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2311554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4642902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3663277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5253919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9093304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2668243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4247718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7996170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8993709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1903137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017006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6727770"/>
      </p:ext>
    </p:extLst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72054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445337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486011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918552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199794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3597583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3057722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104810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DBC9320-26E2-D149-8CFC-2CC01D696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A593458F-51A3-694A-B92F-B308984F9C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210AA582-3F6B-4A4F-BCC1-280A0FDF8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2022-06-10</a:t>
            </a:fld>
            <a:endParaRPr kumimoji="1" lang="x-none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29AFBB19-607F-984F-B894-01F25E916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DF942930-C238-714C-8DEB-907F4D975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42425124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216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456299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803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124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943652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622393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797743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6772447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6294828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076312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9149570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8698150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05988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9DF7D65-0959-9844-B4C6-B9038FA0D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9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B96A1649-C826-494B-B00D-10DB05FB4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51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DE05C44E-5D7C-2443-95EA-B4F27D8FA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2022-06-10</a:t>
            </a:fld>
            <a:endParaRPr kumimoji="1" lang="x-none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89609D3D-5B47-314E-809B-E979B1D3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83CAD3F-86FD-864F-B1D8-D4F0DEF5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19960009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0278220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2113682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215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9938626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802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123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80043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1994713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03032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288965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6853808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5148500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987481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0674A108-7DAA-1343-A4C8-2A52D31F0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D04B20B5-02A1-8C40-8486-D485E80572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A1CFF91C-8DB5-5B46-B50F-616A562838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BF2821E1-21C4-D34F-9767-05B440C23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2022-06-10</a:t>
            </a:fld>
            <a:endParaRPr kumimoji="1" lang="x-none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86FBA0B-9124-E347-826E-EE0389068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CD48D09-4508-5B45-9DF3-9709241CC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10481669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8610256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6343039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3595417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7343063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212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8434893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99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120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4705301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524570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5574226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5886781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648274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A968533-5B14-3742-B0D6-F64C84E50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75B72FA6-AAD5-1F45-A00A-F2EA63DF35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68910B7E-BAB0-F143-8377-9A786FDAF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CC3B9FC3-F7C7-3345-85EB-25D83070B3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65538C3A-A7CA-4746-8BB6-CFC05B6C8B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797EA11A-7EB2-7144-8B78-45344D284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2022-06-10</a:t>
            </a:fld>
            <a:endParaRPr kumimoji="1" lang="x-none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A904C65E-6DF4-CF42-B045-3C0A34DBD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21E3122D-9CD3-5648-B1DE-A284CA0B8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8004702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6282542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8514804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8233348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4103132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5926546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3430160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208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0221410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95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116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2577968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727642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9347273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3219751-FC5C-074E-9B03-025B1720F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D457A9BC-A5A5-8F42-8CF6-405018DBB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2022-06-10</a:t>
            </a:fld>
            <a:endParaRPr kumimoji="1" lang="x-none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0E256A20-5C9B-9748-AE93-1D2FC6231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07A7470B-41DE-1E48-82DD-B21D7053E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41771520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4276919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5832685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119682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3789142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84287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547888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3919809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1033292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20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9472469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9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11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016346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0E33F08E-EF2C-9841-A605-125158563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2022-06-10</a:t>
            </a:fld>
            <a:endParaRPr kumimoji="1" lang="x-none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F619E258-1940-7840-9B31-C9E951DF8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3828EA1C-E4E8-DB48-82B6-F73F7D0F5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297370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9209331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5892301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1115351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1294723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0656498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3060317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052181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6657394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8298071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299754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B7C43F6-C506-EB44-9C2C-2C77E2A3F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8C15327-C5AA-6644-9956-6706B6526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7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D0FEE8F0-7160-F441-A3DE-6AF737FED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FA99E6DB-0125-6746-9081-46AC51122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2022-06-10</a:t>
            </a:fld>
            <a:endParaRPr kumimoji="1" lang="x-none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EB462B2-5F94-A341-9A43-9DB1D748C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359371B9-9A39-0D43-8DCC-D9C240069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40196754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97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8695571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84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105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7987733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700040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5035182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5510764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7241028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695275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366495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9209616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988193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734AEB83-7FFF-DC48-8BC7-C2D3CD282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CA427DCC-9339-AA49-878F-4751F309B6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7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x-none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6366CD07-3259-584E-BF0E-57748B8182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B6342C74-8D1F-5446-A1BB-68B4751D7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2022-06-10</a:t>
            </a:fld>
            <a:endParaRPr kumimoji="1" lang="x-none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22459530-4B24-AD42-A1CA-B2060F0FA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4D132FB-667A-544A-9034-0FF634E8B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11624500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3444748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2040334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90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6789489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77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98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7593420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8279040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2223228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0701467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8883549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9831267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559105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626FA6F7-31ED-B341-8A5F-D88480775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DCD406AC-6B55-0348-B8F3-54159FDD1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2FD68D05-A918-D647-82BD-6B2F0606D5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B28DA-1F49-CD48-BE52-5BA9C6716DE2}" type="datetimeFigureOut">
              <a:rPr kumimoji="1" lang="x-none" altLang="en-US" smtClean="0"/>
              <a:t>2022-06-10</a:t>
            </a:fld>
            <a:endParaRPr kumimoji="1" lang="x-none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ABB06090-61E6-204E-86D8-A8EE6F2020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x-none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3862790B-4017-5743-A7E5-202D35FD79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1510715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92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2750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050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751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42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84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403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575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39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451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39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DC49AFFF-5FB4-8E45-9CFB-6576FBA84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712" y="2133164"/>
            <a:ext cx="6260919" cy="43901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" y="538895"/>
            <a:ext cx="9186409" cy="1220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137" y="795001"/>
            <a:ext cx="841737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accent1">
                    <a:lumMod val="75000"/>
                  </a:schemeClr>
                </a:solidFill>
              </a:rPr>
              <a:t>2022  </a:t>
            </a:r>
            <a:r>
              <a:rPr lang="ko-KR" altLang="en-US" sz="4000" b="1" dirty="0">
                <a:solidFill>
                  <a:schemeClr val="accent1">
                    <a:lumMod val="75000"/>
                  </a:schemeClr>
                </a:solidFill>
              </a:rPr>
              <a:t>여름성경학교 교사 강습회</a:t>
            </a:r>
          </a:p>
        </p:txBody>
      </p:sp>
    </p:spTree>
    <p:extLst>
      <p:ext uri="{BB962C8B-B14F-4D97-AF65-F5344CB8AC3E}">
        <p14:creationId xmlns:p14="http://schemas.microsoft.com/office/powerpoint/2010/main" val="86037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0_레이어 14.jpg" descr="2022 가사_0030_레이어 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928736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29_레이어 15.jpg" descr="2022 가사_0029_레이어 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888033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28_레이어 16.jpg" descr="2022 가사_0028_레이어 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6730132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27_레이어 17.jpg" descr="2022 가사_0027_레이어 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6490279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26_레이어 18.jpg" descr="2022 가사_0026_레이어 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830048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25_레이어 19.jpg" descr="2022 가사_0025_레이어 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4892221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06_레이어 38.jpg" descr="2022 가사_0006_레이어 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872123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05_레이어 39.jpg" descr="2022 가사_0005_레이어 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2237565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04_레이어 40.jpg" descr="2022 가사_0004_레이어 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1437254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03_레이어 41.jpg" descr="2022 가사_0003_레이어 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9759474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3_레이어 11.jpg" descr="2022 가사_0033_레이어 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6979278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2022 가사_0002_레이어 42.jpg" descr="2022 가사_0002_레이어 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9600407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00_레이어 46.jpg" descr="2022 가사_0000_레이어 4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2980492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01_레이어 44.jpg" descr="2022 가사_0001_레이어 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1267836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01_레이어 47.jpg" descr="2022 가사_0001_레이어 4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125268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08_레이어 36.jpg" descr="2022 가사_0008_레이어 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9542710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07_레이어 37.jpg" descr="2022 가사_0007_레이어 3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9040751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06_레이어 38.jpg" descr="2022 가사_0006_레이어 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8966534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05_레이어 39.jpg" descr="2022 가사_0005_레이어 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2388403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04_레이어 40.jpg" descr="2022 가사_0004_레이어 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7832540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03_레이어 41.jpg" descr="2022 가사_0003_레이어 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9550597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2_레이어 12.jpg" descr="2022 가사_0032_레이어 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01698251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2022 가사_0002_레이어 42.jpg" descr="2022 가사_0002_레이어 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12993782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크므츠.mp3" descr="크므츠.mp3">
            <a:hlinkClick r:id="" action="ppaction://media"/>
            <a:extLst>
              <a:ext uri="{FF2B5EF4-FFF2-40B4-BE49-F238E27FC236}">
                <a16:creationId xmlns:a16="http://schemas.microsoft.com/office/drawing/2014/main" xmlns="" id="{65644B73-8F17-7D46-87E3-333471003B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.545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599" y="6858000"/>
            <a:ext cx="812800" cy="8128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DC49AFFF-5FB4-8E45-9CFB-6576FBA84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3131" y="869141"/>
            <a:ext cx="5625736" cy="51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4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2378892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5346541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24_레이어 20.jpg" descr="2022 가사_0024_레이어 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3292772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23_레이어 21.jpg" descr="2022 가사_0023_레이어 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6781954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22_레이어 22.jpg" descr="2022 가사_0022_레이어 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0752517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1_레이어 13.jpg" descr="2022 가사_0031_레이어 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834667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1.xml><?xml version="1.0" encoding="utf-8"?>
<a:theme xmlns:a="http://schemas.openxmlformats.org/drawingml/2006/main" name="9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5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6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7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1200</TotalTime>
  <Words>4</Words>
  <Application>Microsoft Office PowerPoint</Application>
  <PresentationFormat>사용자 지정</PresentationFormat>
  <Paragraphs>1</Paragraphs>
  <Slides>31</Slides>
  <Notes>1</Notes>
  <HiddenSlides>0</HiddenSlides>
  <MMClips>1</MMClips>
  <ScaleCrop>false</ScaleCrop>
  <HeadingPairs>
    <vt:vector size="4" baseType="variant">
      <vt:variant>
        <vt:lpstr>테마</vt:lpstr>
      </vt:variant>
      <vt:variant>
        <vt:i4>11</vt:i4>
      </vt:variant>
      <vt:variant>
        <vt:lpstr>슬라이드 제목</vt:lpstr>
      </vt:variant>
      <vt:variant>
        <vt:i4>31</vt:i4>
      </vt:variant>
    </vt:vector>
  </HeadingPairs>
  <TitlesOfParts>
    <vt:vector size="42" baseType="lpstr">
      <vt:lpstr>Office 테마</vt:lpstr>
      <vt:lpstr>White</vt:lpstr>
      <vt:lpstr>1_White</vt:lpstr>
      <vt:lpstr>2_White</vt:lpstr>
      <vt:lpstr>3_White</vt:lpstr>
      <vt:lpstr>4_White</vt:lpstr>
      <vt:lpstr>5_White</vt:lpstr>
      <vt:lpstr>6_White</vt:lpstr>
      <vt:lpstr>7_White</vt:lpstr>
      <vt:lpstr>8_White</vt:lpstr>
      <vt:lpstr>9_White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강완석</dc:creator>
  <cp:lastModifiedBy>sw931</cp:lastModifiedBy>
  <cp:revision>62</cp:revision>
  <dcterms:created xsi:type="dcterms:W3CDTF">2021-03-23T01:17:16Z</dcterms:created>
  <dcterms:modified xsi:type="dcterms:W3CDTF">2022-06-10T09:57:42Z</dcterms:modified>
</cp:coreProperties>
</file>