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527" r:id="rId7"/>
    <p:sldMasterId id="2147484575" r:id="rId8"/>
    <p:sldMasterId id="2147484623" r:id="rId9"/>
    <p:sldMasterId id="2147484647" r:id="rId10"/>
    <p:sldMasterId id="2147484708" r:id="rId11"/>
    <p:sldMasterId id="2147484721" r:id="rId12"/>
    <p:sldMasterId id="2147484733" r:id="rId13"/>
    <p:sldMasterId id="2147484746" r:id="rId14"/>
    <p:sldMasterId id="2147484758" r:id="rId15"/>
  </p:sldMasterIdLst>
  <p:notesMasterIdLst>
    <p:notesMasterId r:id="rId52"/>
  </p:notesMasterIdLst>
  <p:sldIdLst>
    <p:sldId id="1998" r:id="rId16"/>
    <p:sldId id="2159" r:id="rId17"/>
    <p:sldId id="2210" r:id="rId18"/>
    <p:sldId id="2211" r:id="rId19"/>
    <p:sldId id="2224" r:id="rId20"/>
    <p:sldId id="2212" r:id="rId21"/>
    <p:sldId id="2213" r:id="rId22"/>
    <p:sldId id="2214" r:id="rId23"/>
    <p:sldId id="2215" r:id="rId24"/>
    <p:sldId id="2216" r:id="rId25"/>
    <p:sldId id="2217" r:id="rId26"/>
    <p:sldId id="2218" r:id="rId27"/>
    <p:sldId id="2219" r:id="rId28"/>
    <p:sldId id="2208" r:id="rId29"/>
    <p:sldId id="2209" r:id="rId30"/>
    <p:sldId id="2062" r:id="rId31"/>
    <p:sldId id="1916" r:id="rId32"/>
    <p:sldId id="1917" r:id="rId33"/>
    <p:sldId id="1918" r:id="rId34"/>
    <p:sldId id="1919" r:id="rId35"/>
    <p:sldId id="2220" r:id="rId36"/>
    <p:sldId id="2221" r:id="rId37"/>
    <p:sldId id="2003" r:id="rId38"/>
    <p:sldId id="2005" r:id="rId39"/>
    <p:sldId id="2083" r:id="rId40"/>
    <p:sldId id="2199" r:id="rId41"/>
    <p:sldId id="2144" r:id="rId42"/>
    <p:sldId id="2222" r:id="rId43"/>
    <p:sldId id="2223" r:id="rId44"/>
    <p:sldId id="2004" r:id="rId45"/>
    <p:sldId id="2006" r:id="rId46"/>
    <p:sldId id="1125" r:id="rId47"/>
    <p:sldId id="1932" r:id="rId48"/>
    <p:sldId id="1933" r:id="rId49"/>
    <p:sldId id="1934" r:id="rId50"/>
    <p:sldId id="1996" r:id="rId51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76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539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031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708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3854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0629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7395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4170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99E0FF"/>
    <a:srgbClr val="ACD160"/>
    <a:srgbClr val="E2BB40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88489" autoAdjust="0"/>
  </p:normalViewPr>
  <p:slideViewPr>
    <p:cSldViewPr>
      <p:cViewPr varScale="1">
        <p:scale>
          <a:sx n="114" d="100"/>
          <a:sy n="114" d="100"/>
        </p:scale>
        <p:origin x="-75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6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76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539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031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708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3854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29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95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70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32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1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1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1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1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787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091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803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803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675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566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643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702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572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3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505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83" y="2214576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733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0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527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557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976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119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883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908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1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655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228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213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937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408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227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712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994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981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863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596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020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374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9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63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06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317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4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4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43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51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2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96" indent="0">
              <a:buNone/>
              <a:defRPr sz="2800"/>
            </a:lvl2pPr>
            <a:lvl3pPr marL="913003" indent="0">
              <a:buNone/>
              <a:defRPr sz="2400"/>
            </a:lvl3pPr>
            <a:lvl4pPr marL="1369512" indent="0">
              <a:buNone/>
              <a:defRPr sz="2000"/>
            </a:lvl4pPr>
            <a:lvl5pPr marL="1826011" indent="0">
              <a:buNone/>
              <a:defRPr sz="2000"/>
            </a:lvl5pPr>
            <a:lvl6pPr marL="2282511" indent="0">
              <a:buNone/>
              <a:defRPr sz="2000"/>
            </a:lvl6pPr>
            <a:lvl7pPr marL="2739020" indent="0">
              <a:buNone/>
              <a:defRPr sz="2000"/>
            </a:lvl7pPr>
            <a:lvl8pPr marL="3195517" indent="0">
              <a:buNone/>
              <a:defRPr sz="2000"/>
            </a:lvl8pPr>
            <a:lvl9pPr marL="3652022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3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3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45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99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9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7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1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30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85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277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6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5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81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8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74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503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47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31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9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811" indent="0">
              <a:buNone/>
              <a:defRPr sz="2800"/>
            </a:lvl2pPr>
            <a:lvl3pPr marL="913626" indent="0">
              <a:buNone/>
              <a:defRPr sz="2400"/>
            </a:lvl3pPr>
            <a:lvl4pPr marL="1370446" indent="0">
              <a:buNone/>
              <a:defRPr sz="2000"/>
            </a:lvl4pPr>
            <a:lvl5pPr marL="1827258" indent="0">
              <a:buNone/>
              <a:defRPr sz="2000"/>
            </a:lvl5pPr>
            <a:lvl6pPr marL="2284071" indent="0">
              <a:buNone/>
              <a:defRPr sz="2000"/>
            </a:lvl6pPr>
            <a:lvl7pPr marL="2740890" indent="0">
              <a:buNone/>
              <a:defRPr sz="2000"/>
            </a:lvl7pPr>
            <a:lvl8pPr marL="3197699" indent="0">
              <a:buNone/>
              <a:defRPr sz="2000"/>
            </a:lvl8pPr>
            <a:lvl9pPr marL="3654517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97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12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85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71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4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37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91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8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83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1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12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12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7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2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2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51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207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1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16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38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97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71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637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069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405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7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29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83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924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0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0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01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668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450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0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85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30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89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414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116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262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942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9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2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902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89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08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487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738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723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826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8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612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9" y="2214566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616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4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46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05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644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32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7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537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665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468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397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620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178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46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88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57" y="6250288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87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30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02" tIns="45702" rIns="91402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2021-06-12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67"/>
            <a:ext cx="38608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94750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  <p:sldLayoutId id="2147484743" r:id="rId10"/>
    <p:sldLayoutId id="2147484744" r:id="rId11"/>
    <p:sldLayoutId id="2147484745" r:id="rId12"/>
  </p:sldLayoutIdLst>
  <p:hf sldNum="0" hdr="0" ftr="0" dt="0"/>
  <p:txStyles>
    <p:titleStyle>
      <a:lvl1pPr algn="ctr" defTabSz="91402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761" indent="-342761" algn="l" defTabSz="91402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defTabSz="914024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4" indent="-228505" algn="l" defTabSz="914024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0" indent="-228505" algn="l" defTabSz="914024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3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9DA6FB-7F3F-4C62-8F20-C8D039200DA7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2021-06-12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65"/>
            <a:ext cx="3860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21" tIns="45711" rIns="91421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97E78E-B842-4199-BB1D-1173C588F7B5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40590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</p:sldLayoutIdLst>
  <p:txStyles>
    <p:titleStyle>
      <a:lvl1pPr algn="ctr" defTabSz="91421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1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2" algn="l" defTabSz="91421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5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2" indent="-228552" algn="l" defTabSz="914212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0" indent="-228552" algn="l" defTabSz="914212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0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8DF9D8-1188-4DBF-A2AF-E10DC0E5DF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2021-06-12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90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90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E62DBC-D751-4AB3-81C0-0E822BD211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021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1" tIns="45652" rIns="91301" bIns="4565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07"/>
            <a:ext cx="5048920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62" y="6250307"/>
            <a:ext cx="504892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306"/>
            <a:ext cx="154910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37" y="2675467"/>
            <a:ext cx="9877777" cy="3450696"/>
          </a:xfrm>
          <a:prstGeom prst="rect">
            <a:avLst/>
          </a:prstGeom>
        </p:spPr>
        <p:txBody>
          <a:bodyPr vert="horz" lIns="91301" tIns="45652" rIns="91301" bIns="4565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300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03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85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5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53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80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915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4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020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6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03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1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2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17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2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5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2021-06-12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458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45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64" tIns="45683" rIns="91364" bIns="45683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267"/>
            <a:ext cx="5048920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2" y="6250267"/>
            <a:ext cx="504892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66"/>
            <a:ext cx="154910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16" y="2675467"/>
            <a:ext cx="9877777" cy="3450696"/>
          </a:xfrm>
          <a:prstGeom prst="rect">
            <a:avLst/>
          </a:prstGeom>
        </p:spPr>
        <p:txBody>
          <a:bodyPr vert="horz" lIns="91364" tIns="45683" rIns="91364" bIns="4568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xStyles>
    <p:titleStyle>
      <a:lvl1pPr algn="ctr" defTabSz="913626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89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78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939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034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805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577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349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1115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890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8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99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17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76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9" y="6250276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75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22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64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1" y="6250264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63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14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4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2021-06-12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2021-06-12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0005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  <p:sldLayoutId id="214748472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2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8DF9D8-1188-4DBF-A2AF-E10DC0E5DF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2021-06-12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422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42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E62DBC-D751-4AB3-81C0-0E822BD211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44379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80"/>
            <a:ext cx="3048000" cy="317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3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44" y="1052736"/>
            <a:ext cx="1840546" cy="1862036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43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1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000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9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72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0"/>
            <a:ext cx="9649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9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83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o-KR" altLang="en-US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16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64" tIns="45683" rIns="91364" bIns="45683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2021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2"/>
            <a:ext cx="10513168" cy="2092806"/>
          </a:xfrm>
          <a:prstGeom prst="rect">
            <a:avLst/>
          </a:prstGeom>
          <a:noFill/>
        </p:spPr>
        <p:txBody>
          <a:bodyPr wrap="square" lIns="91364" tIns="45683" rIns="91364" bIns="45683">
            <a:spAutoFit/>
          </a:bodyPr>
          <a:lstStyle/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성령강림 후</a:t>
            </a:r>
            <a:endParaRPr lang="en-US" altLang="ko-KR" sz="65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r>
              <a:rPr lang="en-US" altLang="ko-KR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512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5878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31755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0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0"/>
            <a:ext cx="9073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0132" y="692699"/>
            <a:ext cx="7104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8800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찬양해요</a:t>
            </a:r>
            <a:r>
              <a:rPr kumimoji="0" lang="en-US" altLang="ko-KR" sz="8800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  <a:endParaRPr kumimoji="0" lang="ko-KR" altLang="en-US" sz="88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854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495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9455" y="0"/>
            <a:ext cx="9649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289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71464" y="0"/>
            <a:ext cx="979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7389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10"/>
            <a:ext cx="12191980" cy="6857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144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171564" y="5006712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주용숙 </a:t>
            </a:r>
            <a:r>
              <a:rPr lang="ko-KR" altLang="en-US" sz="8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3891746256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71564" y="1772916"/>
            <a:ext cx="7848872" cy="332397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70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70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70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에스라</a:t>
            </a:r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</a:t>
            </a:r>
            <a:r>
              <a:rPr lang="ko-KR" altLang="en-US" sz="7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D22F85-2E4D-47CD-92FD-2C2D6627542B}"/>
              </a:ext>
            </a:extLst>
          </p:cNvPr>
          <p:cNvSpPr txBox="1"/>
          <p:nvPr/>
        </p:nvSpPr>
        <p:spPr>
          <a:xfrm>
            <a:off x="2063552" y="3084246"/>
            <a:ext cx="7848872" cy="92331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96126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3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2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5"/>
            <a:ext cx="10080075" cy="640174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에스라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1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2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바사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왕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고레스는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말하노니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하늘의 하나님 여호와께서 세상 모든 나라를 내게 주셨고 나에게 명령하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smtClean="0">
                <a:solidFill>
                  <a:prstClr val="black"/>
                </a:solidFill>
              </a:rPr>
              <a:t>사 유다 예루살렘에 성전을 건축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smtClean="0">
                <a:solidFill>
                  <a:prstClr val="black"/>
                </a:solidFill>
              </a:rPr>
              <a:t>하라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하셨나니</a:t>
            </a:r>
            <a:endParaRPr lang="en-US" altLang="ko-KR" sz="5000" b="1" dirty="0">
              <a:solidFill>
                <a:prstClr val="black"/>
              </a:solidFill>
            </a:endParaRPr>
          </a:p>
          <a:p>
            <a:r>
              <a:rPr lang="ko-KR" altLang="en-US" sz="5000" b="1" dirty="0" smtClean="0">
                <a:solidFill>
                  <a:prstClr val="black"/>
                </a:solidFill>
              </a:rPr>
              <a:t> 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36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33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32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104"/>
            <a:ext cx="10080075" cy="56322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여호수아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24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장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나와 내 집은 여호와를 섬기겠노라 하니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en-US" altLang="ko-KR" sz="5000" b="1" dirty="0" smtClean="0">
                <a:solidFill>
                  <a:prstClr val="black"/>
                </a:solidFill>
              </a:rPr>
              <a:t>16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백성이 대답하여 이르되 우리가 결단코 여호와를 버리고 다른 신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smtClean="0">
                <a:solidFill>
                  <a:prstClr val="black"/>
                </a:solidFill>
              </a:rPr>
              <a:t>들을 섬기기를 하지 </a:t>
            </a:r>
            <a:r>
              <a:rPr lang="ko-KR" altLang="en-US" sz="5000" b="1" dirty="0" err="1" smtClean="0">
                <a:solidFill>
                  <a:prstClr val="black"/>
                </a:solidFill>
              </a:rPr>
              <a:t>아니하오리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r>
              <a:rPr lang="ko-KR" altLang="en-US" sz="5000" b="1" dirty="0" err="1" smtClean="0">
                <a:solidFill>
                  <a:prstClr val="black"/>
                </a:solidFill>
              </a:rPr>
              <a:t>니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3029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16632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379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2569271" y="2630163"/>
            <a:ext cx="7053512" cy="1200316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ctr"/>
            <a:r>
              <a:rPr lang="ko-KR" altLang="en-US" sz="7200" b="1" dirty="0" err="1" smtClean="0">
                <a:solidFill>
                  <a:prstClr val="black"/>
                </a:solidFill>
                <a:latin typeface="HY그래픽M"/>
                <a:ea typeface="HY그래픽M"/>
              </a:rPr>
              <a:t>에스라</a:t>
            </a:r>
            <a:r>
              <a:rPr lang="en-US" altLang="ko-KR" sz="7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-</a:t>
            </a:r>
            <a:r>
              <a:rPr lang="ko-KR" altLang="en-US" sz="7200" b="1" dirty="0" err="1" smtClean="0">
                <a:solidFill>
                  <a:prstClr val="black"/>
                </a:solidFill>
                <a:latin typeface="HY그래픽M"/>
                <a:ea typeface="HY그래픽M"/>
              </a:rPr>
              <a:t>느헤미야</a:t>
            </a:r>
            <a:endParaRPr lang="ko-KR" altLang="en-US" sz="72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190198669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80" y="0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589240"/>
            <a:ext cx="8504238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90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o-KR" altLang="en-US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5321300"/>
            <a:ext cx="8504238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88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30"/>
            <a:ext cx="12192000" cy="321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0"/>
            <a:ext cx="12192000" cy="220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12192000" cy="3789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0"/>
            <a:ext cx="12192000" cy="4647426"/>
          </a:xfrm>
          <a:prstGeom prst="rect">
            <a:avLst/>
          </a:prstGeom>
          <a:noFill/>
        </p:spPr>
        <p:txBody>
          <a:bodyPr wrap="square" lIns="91402" tIns="45702" rIns="91402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161136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144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171564" y="5006712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황세라 선생님</a:t>
            </a:r>
            <a:endParaRPr lang="ko-KR" altLang="en-US" sz="8000" b="1" dirty="0">
              <a:solidFill>
                <a:schemeClr val="bg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0576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42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6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05"/>
            <a:ext cx="9144000" cy="836613"/>
          </a:xfrm>
        </p:spPr>
        <p:txBody>
          <a:bodyPr vert="horz" lIns="809239" tIns="45678" rIns="91353" bIns="45678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8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058" y="134144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058" y="314168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058" y="4941992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3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73"/>
            <a:ext cx="6912768" cy="258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400" b="1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103"/>
            <a:ext cx="3575720" cy="56322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737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30"/>
            <a:ext cx="12192000" cy="321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0"/>
            <a:ext cx="12192000" cy="220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12192000" cy="3789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1"/>
            <a:ext cx="12192000" cy="6309420"/>
          </a:xfrm>
          <a:prstGeom prst="rect">
            <a:avLst/>
          </a:prstGeom>
          <a:noFill/>
        </p:spPr>
        <p:txBody>
          <a:bodyPr wrap="square" lIns="91402" tIns="45702" rIns="91402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4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0299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콩닥콩닥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24000" y="1600207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4800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오른쪽 친구 콩닥콩닥 </a:t>
            </a:r>
            <a:r>
              <a:rPr lang="ko-KR" altLang="en-US" sz="4800" dirty="0" err="1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콩닥콩</a:t>
            </a:r>
            <a:endParaRPr lang="en-US" altLang="ko-KR" sz="48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800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왼쪽 친구들도 콩닥콩닥 </a:t>
            </a:r>
            <a:r>
              <a:rPr lang="ko-KR" altLang="en-US" sz="4800" dirty="0" err="1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콩닥콩</a:t>
            </a:r>
            <a:endParaRPr lang="en-US" altLang="ko-KR" sz="48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800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예쁜 마음 가진 사람</a:t>
            </a:r>
            <a:r>
              <a:rPr lang="en-US" altLang="ko-KR" sz="4800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 </a:t>
            </a:r>
            <a:r>
              <a:rPr lang="ko-KR" altLang="en-US" sz="4800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모두 모여서</a:t>
            </a:r>
            <a:endParaRPr lang="en-US" altLang="ko-KR" sz="48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800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하나님을 찬양해 </a:t>
            </a:r>
            <a:r>
              <a:rPr lang="ko-KR" altLang="en-US" sz="4800" dirty="0" err="1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랄라랄라라</a:t>
            </a:r>
            <a:endParaRPr lang="ko-KR" altLang="en-US" sz="48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58517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865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0"/>
            <a:ext cx="9937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0"/>
            <a:ext cx="10153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0"/>
            <a:ext cx="1000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9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20f6cbf1-5f90-4908-b26f-e717de8939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10893</TotalTime>
  <Words>340</Words>
  <Application>Microsoft Office PowerPoint</Application>
  <PresentationFormat>사용자 지정</PresentationFormat>
  <Paragraphs>123</Paragraphs>
  <Slides>36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12</vt:i4>
      </vt:variant>
      <vt:variant>
        <vt:lpstr>슬라이드 제목</vt:lpstr>
      </vt:variant>
      <vt:variant>
        <vt:i4>36</vt:i4>
      </vt:variant>
    </vt:vector>
  </HeadingPairs>
  <TitlesOfParts>
    <vt:vector size="48" baseType="lpstr">
      <vt:lpstr>파형</vt:lpstr>
      <vt:lpstr>1_파형</vt:lpstr>
      <vt:lpstr>Office 테마</vt:lpstr>
      <vt:lpstr>2_파형</vt:lpstr>
      <vt:lpstr>4_파형</vt:lpstr>
      <vt:lpstr>3_파형</vt:lpstr>
      <vt:lpstr>1_Office 테마</vt:lpstr>
      <vt:lpstr>한컴오피스</vt:lpstr>
      <vt:lpstr>6_Office 테마</vt:lpstr>
      <vt:lpstr>2_한컴오피스</vt:lpstr>
      <vt:lpstr>7_Office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콩닥콩닥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1141</cp:revision>
  <dcterms:created xsi:type="dcterms:W3CDTF">2002-08-20T12:26:03Z</dcterms:created>
  <dcterms:modified xsi:type="dcterms:W3CDTF">2021-06-12T07:06:45Z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