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46"/>
  </p:notesMasterIdLst>
  <p:sldIdLst>
    <p:sldId id="1998" r:id="rId5"/>
    <p:sldId id="2478" r:id="rId6"/>
    <p:sldId id="2497" r:id="rId7"/>
    <p:sldId id="2498" r:id="rId8"/>
    <p:sldId id="319" r:id="rId9"/>
    <p:sldId id="320" r:id="rId10"/>
    <p:sldId id="2557" r:id="rId11"/>
    <p:sldId id="2558" r:id="rId12"/>
    <p:sldId id="2559" r:id="rId13"/>
    <p:sldId id="2560" r:id="rId14"/>
    <p:sldId id="2538" r:id="rId15"/>
    <p:sldId id="2539" r:id="rId16"/>
    <p:sldId id="2540" r:id="rId17"/>
    <p:sldId id="2541" r:id="rId18"/>
    <p:sldId id="2542" r:id="rId19"/>
    <p:sldId id="2543" r:id="rId20"/>
    <p:sldId id="2544" r:id="rId21"/>
    <p:sldId id="2545" r:id="rId22"/>
    <p:sldId id="328" r:id="rId23"/>
    <p:sldId id="329" r:id="rId24"/>
    <p:sldId id="2546" r:id="rId25"/>
    <p:sldId id="2547" r:id="rId26"/>
    <p:sldId id="2548" r:id="rId27"/>
    <p:sldId id="2549" r:id="rId28"/>
    <p:sldId id="2550" r:id="rId29"/>
    <p:sldId id="2551" r:id="rId30"/>
    <p:sldId id="2552" r:id="rId31"/>
    <p:sldId id="2445" r:id="rId32"/>
    <p:sldId id="2553" r:id="rId33"/>
    <p:sldId id="2527" r:id="rId34"/>
    <p:sldId id="2312" r:id="rId35"/>
    <p:sldId id="2555" r:id="rId36"/>
    <p:sldId id="2556" r:id="rId37"/>
    <p:sldId id="2315" r:id="rId38"/>
    <p:sldId id="2006" r:id="rId39"/>
    <p:sldId id="2561" r:id="rId40"/>
    <p:sldId id="2562" r:id="rId41"/>
    <p:sldId id="1932" r:id="rId42"/>
    <p:sldId id="1933" r:id="rId43"/>
    <p:sldId id="1934" r:id="rId44"/>
    <p:sldId id="2363" r:id="rId4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-552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41" y="4203615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5" y="4075311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7" y="407439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79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35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35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15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2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41" y="338700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0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50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4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4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9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7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38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9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2022-06-18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331901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84571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001082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22441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901234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2977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21064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29746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81471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12185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40517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72288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2022-06-18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51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78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52" y="6250378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78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4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8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2022-06-18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58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58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1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75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100105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9865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61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0"/>
            <a:ext cx="9937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75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10153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37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0"/>
            <a:ext cx="100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63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0"/>
            <a:ext cx="9433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9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100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54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9721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12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0"/>
            <a:ext cx="9649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82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7_레이어 17.jpg" descr="2022 가사_0027_레이어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64902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7" y="1104667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6_레이어 18.jpg" descr="2022 가사_0026_레이어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8300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2022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6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19</a:t>
            </a:r>
            <a:r>
              <a:rPr kumimoji="0" lang="ko-KR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일   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 pitchFamily="18" charset="-127"/>
                <a:ea typeface="HY헤드라인M" pitchFamily="18" charset="-127"/>
                <a:cs typeface="+mj-cs"/>
              </a:rPr>
              <a:t>어린이 예배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0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오늘은 성령강림 </a:t>
            </a:r>
            <a:r>
              <a:rPr kumimoji="1" lang="ko-KR" altLang="en-US" sz="7000" b="1" i="0" u="none" strike="noStrike" kern="1200" cap="none" spc="0" normalizeH="0" baseline="0" noProof="0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두 번째 </a:t>
            </a:r>
            <a:endParaRPr kumimoji="1" lang="en-US" altLang="ko-KR" sz="7000" b="1" i="0" u="none" strike="noStrike" kern="1200" cap="none" spc="0" normalizeH="0" baseline="0" noProof="0" dirty="0" smtClean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000" b="1" i="0" u="none" strike="noStrike" kern="1200" cap="none" spc="0" normalizeH="0" baseline="0" noProof="0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주일입니다</a:t>
            </a:r>
            <a:endParaRPr kumimoji="1" lang="en-US" altLang="ko-KR" sz="70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전능하사 천지를 만드신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하나님 아버지를 내가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그 외아들 우리 주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예수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그리스도를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믿사오니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이는 성령으로 잉태하사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동정녀 마리아에게 나시고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본디오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빌라도에게 고난을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받으사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십자가에 못박혀 죽으시고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장사한 지 사흘 만에 죽은 자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가운데서 다시 살아나시며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하늘에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오르사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전능하신 하나님 우편에 앉아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계시다가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저리로서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산 자와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죽은 자를 심판하러 오시리라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사도신경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성령을 </a:t>
            </a:r>
            <a:r>
              <a:rPr kumimoji="0" lang="ko-KR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믿사오며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거룩한 공회와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성도가 서로 교통하는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죄를 사하여 주시는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몸이 다시 사는 것과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영원히 사는 것을 믿사옵나이다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.</a:t>
            </a:r>
          </a:p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아멘</a:t>
            </a:r>
            <a:endParaRPr kumimoji="0" lang="en-US" altLang="ko-KR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86662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901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박예은 어린이</a:t>
            </a:r>
            <a:endParaRPr lang="ko-KR" altLang="en-US" sz="7900" b="1" dirty="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2" y="2059985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로마서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9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1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0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kumimoji="0"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400290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696"/>
            <a:ext cx="10873208" cy="429346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 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로마서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 smtClean="0">
              <a:solidFill>
                <a:prstClr val="black"/>
              </a:solidFill>
            </a:endParaRPr>
          </a:p>
          <a:p>
            <a:endParaRPr lang="en-US" altLang="ko-KR" sz="5100" b="1" dirty="0" smtClean="0">
              <a:solidFill>
                <a:prstClr val="black"/>
              </a:solidFill>
            </a:endParaRPr>
          </a:p>
          <a:p>
            <a:r>
              <a:rPr lang="en-US" altLang="ko-KR" sz="5400" b="1" dirty="0" smtClean="0">
                <a:solidFill>
                  <a:prstClr val="black"/>
                </a:solidFill>
              </a:rPr>
              <a:t>2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이 복음은 하나님이 선지자들을 통하여 그의 아들에 관하여 성경에 미리 약속 하신 것이라</a:t>
            </a:r>
            <a:r>
              <a:rPr lang="en-US" altLang="ko-KR" sz="5400" b="1" dirty="0">
                <a:solidFill>
                  <a:prstClr val="black"/>
                </a:solidFill>
              </a:rPr>
              <a:t>	</a:t>
            </a:r>
            <a:r>
              <a:rPr lang="en-US" altLang="ko-KR" sz="5100" b="1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54" y="2064197"/>
            <a:ext cx="7848872" cy="341630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300" b="1" dirty="0" smtClean="0">
                <a:solidFill>
                  <a:prstClr val="black"/>
                </a:solidFill>
                <a:latin typeface="HY그래픽M"/>
                <a:ea typeface="HY그래픽M"/>
              </a:rPr>
              <a:t>믿음으로 말미암는 의</a:t>
            </a:r>
            <a:endParaRPr lang="en-US" altLang="ko-KR" sz="53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endParaRPr lang="en-US" altLang="ko-KR" sz="53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27_레이어 17.jpg" descr="2022 가사_0027_레이어 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33" y="5071551"/>
            <a:ext cx="89312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597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26_레이어 18.jpg" descr="2022 가사_0026_레이어 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5" y="5294074"/>
            <a:ext cx="89312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54018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최은서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542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23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79376" y="1267935"/>
            <a:ext cx="11233248" cy="518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현대교회 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선생님 모두 하나님의 축복과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은혜가 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가득하기를 기도합니다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중앙연회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성경골든벨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대회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(7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16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준비 바랍니다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(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범위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역대상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전도서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로마서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디모데전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후서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여름성경학교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32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7</a:t>
            </a:r>
            <a:r>
              <a:rPr lang="ko-KR" altLang="en-US" sz="3200" b="1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22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~</a:t>
            </a:r>
            <a:r>
              <a:rPr lang="en-US" altLang="ko-KR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24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를 위해 기도해 주세요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다음주 예배위원은 사회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조남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주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대표기도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안지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헌금기도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신민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하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6503941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895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6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kumimoji="0"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343472" y="1844824"/>
            <a:ext cx="9649072" cy="4833253"/>
            <a:chOff x="1343472" y="1844824"/>
            <a:chExt cx="9649072" cy="483325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72"/>
            <a:stretch/>
          </p:blipFill>
          <p:spPr bwMode="auto">
            <a:xfrm>
              <a:off x="1343472" y="1844824"/>
              <a:ext cx="9649072" cy="4833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007768" y="2583758"/>
              <a:ext cx="61206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b="1" dirty="0" err="1" smtClean="0">
                  <a:solidFill>
                    <a:srgbClr val="3333FF"/>
                  </a:solidFill>
                </a:rPr>
                <a:t>종려주일</a:t>
              </a:r>
              <a:r>
                <a:rPr lang="ko-KR" altLang="en-US" sz="1400" b="1" dirty="0" smtClean="0">
                  <a:solidFill>
                    <a:srgbClr val="3333FF"/>
                  </a:solidFill>
                </a:rPr>
                <a:t>      성만찬     통합     예배</a:t>
              </a:r>
              <a:endParaRPr lang="ko-KR" altLang="en-US" sz="1400" b="1" dirty="0">
                <a:solidFill>
                  <a:srgbClr val="3333FF"/>
                </a:solidFill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487488" y="6285743"/>
              <a:ext cx="9361040" cy="321441"/>
            </a:xfrm>
            <a:prstGeom prst="rect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160168" y="4945072"/>
            <a:ext cx="61206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3333FF"/>
                </a:solidFill>
              </a:rPr>
              <a:t>성만찬     통합     예배</a:t>
            </a:r>
            <a:endParaRPr lang="ko-KR" altLang="en-US" sz="14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7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29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11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1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73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kumimoji="0"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1591069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207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9792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169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116140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95248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267104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371</Words>
  <Application>Microsoft Office PowerPoint</Application>
  <PresentationFormat>사용자 지정</PresentationFormat>
  <Paragraphs>115</Paragraphs>
  <Slides>41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4</vt:i4>
      </vt:variant>
      <vt:variant>
        <vt:lpstr>슬라이드 제목</vt:lpstr>
      </vt:variant>
      <vt:variant>
        <vt:i4>41</vt:i4>
      </vt:variant>
    </vt:vector>
  </HeadingPairs>
  <TitlesOfParts>
    <vt:vector size="45" baseType="lpstr">
      <vt:lpstr>Office 테마</vt:lpstr>
      <vt:lpstr>2_파형</vt:lpstr>
      <vt:lpstr>7_Office 테마</vt:lpstr>
      <vt:lpstr>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7</cp:revision>
  <dcterms:created xsi:type="dcterms:W3CDTF">2022-06-11T10:00:30Z</dcterms:created>
  <dcterms:modified xsi:type="dcterms:W3CDTF">2022-06-18T14:11:59Z</dcterms:modified>
</cp:coreProperties>
</file>