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399" r:id="rId5"/>
    <p:sldMasterId id="2147484411" r:id="rId6"/>
    <p:sldMasterId id="2147484435" r:id="rId7"/>
    <p:sldMasterId id="2147484447" r:id="rId8"/>
  </p:sldMasterIdLst>
  <p:notesMasterIdLst>
    <p:notesMasterId r:id="rId68"/>
  </p:notesMasterIdLst>
  <p:sldIdLst>
    <p:sldId id="1998" r:id="rId9"/>
    <p:sldId id="3080" r:id="rId10"/>
    <p:sldId id="3178" r:id="rId11"/>
    <p:sldId id="3179" r:id="rId12"/>
    <p:sldId id="3180" r:id="rId13"/>
    <p:sldId id="3181" r:id="rId14"/>
    <p:sldId id="3182" r:id="rId15"/>
    <p:sldId id="3183" r:id="rId16"/>
    <p:sldId id="3184" r:id="rId17"/>
    <p:sldId id="3185" r:id="rId18"/>
    <p:sldId id="3186" r:id="rId19"/>
    <p:sldId id="3187" r:id="rId20"/>
    <p:sldId id="3188" r:id="rId21"/>
    <p:sldId id="3189" r:id="rId22"/>
    <p:sldId id="3190" r:id="rId23"/>
    <p:sldId id="3143" r:id="rId24"/>
    <p:sldId id="3144" r:id="rId25"/>
    <p:sldId id="3145" r:id="rId26"/>
    <p:sldId id="3146" r:id="rId27"/>
    <p:sldId id="3147" r:id="rId28"/>
    <p:sldId id="3148" r:id="rId29"/>
    <p:sldId id="3149" r:id="rId30"/>
    <p:sldId id="3150" r:id="rId31"/>
    <p:sldId id="3151" r:id="rId32"/>
    <p:sldId id="3152" r:id="rId33"/>
    <p:sldId id="3153" r:id="rId34"/>
    <p:sldId id="3154" r:id="rId35"/>
    <p:sldId id="3155" r:id="rId36"/>
    <p:sldId id="3156" r:id="rId37"/>
    <p:sldId id="3167" r:id="rId38"/>
    <p:sldId id="3168" r:id="rId39"/>
    <p:sldId id="3169" r:id="rId40"/>
    <p:sldId id="3170" r:id="rId41"/>
    <p:sldId id="3171" r:id="rId42"/>
    <p:sldId id="2614" r:id="rId43"/>
    <p:sldId id="2547" r:id="rId44"/>
    <p:sldId id="2548" r:id="rId45"/>
    <p:sldId id="2549" r:id="rId46"/>
    <p:sldId id="2550" r:id="rId47"/>
    <p:sldId id="3172" r:id="rId48"/>
    <p:sldId id="3173" r:id="rId49"/>
    <p:sldId id="3174" r:id="rId50"/>
    <p:sldId id="3175" r:id="rId51"/>
    <p:sldId id="3176" r:id="rId52"/>
    <p:sldId id="3177" r:id="rId53"/>
    <p:sldId id="2915" r:id="rId54"/>
    <p:sldId id="3067" r:id="rId55"/>
    <p:sldId id="3068" r:id="rId56"/>
    <p:sldId id="3069" r:id="rId57"/>
    <p:sldId id="2919" r:id="rId58"/>
    <p:sldId id="2922" r:id="rId59"/>
    <p:sldId id="2641" r:id="rId60"/>
    <p:sldId id="3191" r:id="rId61"/>
    <p:sldId id="3192" r:id="rId62"/>
    <p:sldId id="3193" r:id="rId63"/>
    <p:sldId id="1932" r:id="rId64"/>
    <p:sldId id="1933" r:id="rId65"/>
    <p:sldId id="1934" r:id="rId66"/>
    <p:sldId id="2363" r:id="rId6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94687" autoAdjust="0"/>
  </p:normalViewPr>
  <p:slideViewPr>
    <p:cSldViewPr snapToGrid="0">
      <p:cViewPr varScale="1">
        <p:scale>
          <a:sx n="79" d="100"/>
          <a:sy n="79" d="100"/>
        </p:scale>
        <p:origin x="-322" y="-67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23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2024-06-16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53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13866730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059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059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6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2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2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30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8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5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60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6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6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06" y="5929931"/>
            <a:ext cx="10985503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85" y="1287594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93" y="420380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50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58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6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32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40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32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40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9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40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81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93" y="338890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52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9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45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4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33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51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7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63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8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8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06" y="5929931"/>
            <a:ext cx="10985503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85" y="1287594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77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419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028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5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2024-06-16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20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20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951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0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0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674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091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991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0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0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947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5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8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1150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173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426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426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252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63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6504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4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4954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9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9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763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05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0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23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510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217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9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8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041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4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75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7748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028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418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418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748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7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9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2024-06-16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977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166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68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68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9611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8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325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306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6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0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114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193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791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92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92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80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6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7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831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857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106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632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402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321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9478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0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830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38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6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6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8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2024-06-16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7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7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7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64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68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504" y="6250568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68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9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98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9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40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40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40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2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9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6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4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37" r:id="rId2"/>
    <p:sldLayoutId id="2147484438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8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9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2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3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4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5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6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9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57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58.png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60.png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61.png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70.png"/><Relationship Id="rId5" Type="http://schemas.openxmlformats.org/officeDocument/2006/relationships/image" Target="../media/image65.png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72.png"/><Relationship Id="rId5" Type="http://schemas.openxmlformats.org/officeDocument/2006/relationships/image" Target="../media/image65.png"/><Relationship Id="rId4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73.png"/><Relationship Id="rId5" Type="http://schemas.openxmlformats.org/officeDocument/2006/relationships/image" Target="../media/image65.png"/><Relationship Id="rId4" Type="http://schemas.openxmlformats.org/officeDocument/2006/relationships/image" Target="../media/image6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59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29">
            <a:extLst>
              <a:ext uri="{FF2B5EF4-FFF2-40B4-BE49-F238E27FC236}">
                <a16:creationId xmlns="" xmlns:a16="http://schemas.microsoft.com/office/drawing/2014/main" id="{B47E7C63-7F7D-A4F5-2CF8-16422445DC0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1" name="PFE element 30">
            <a:extLst>
              <a:ext uri="{FF2B5EF4-FFF2-40B4-BE49-F238E27FC236}">
                <a16:creationId xmlns="" xmlns:a16="http://schemas.microsoft.com/office/drawing/2014/main" id="{DA6E1B9E-C2F5-E0B6-EED1-5F0104A99E4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31">
            <a:extLst>
              <a:ext uri="{FF2B5EF4-FFF2-40B4-BE49-F238E27FC236}">
                <a16:creationId xmlns="" xmlns:a16="http://schemas.microsoft.com/office/drawing/2014/main" id="{A3E567D1-577F-38E6-08CB-4B08B3C2D8F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756544"/>
            <a:ext cx="8207903" cy="1934192"/>
          </a:xfrm>
          <a:prstGeom prst="rect">
            <a:avLst/>
          </a:prstGeom>
        </p:spPr>
      </p:pic>
      <p:pic>
        <p:nvPicPr>
          <p:cNvPr id="27" name="PFE element 32">
            <a:extLst>
              <a:ext uri="{FF2B5EF4-FFF2-40B4-BE49-F238E27FC236}">
                <a16:creationId xmlns="" xmlns:a16="http://schemas.microsoft.com/office/drawing/2014/main" id="{BF63E952-D3BA-04BB-DD34-6BCED7A5570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59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3">
            <a:extLst>
              <a:ext uri="{FF2B5EF4-FFF2-40B4-BE49-F238E27FC236}">
                <a16:creationId xmlns="" xmlns:a16="http://schemas.microsoft.com/office/drawing/2014/main" id="{93D06BB4-13E3-BD09-D0B7-F611A03CEF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3" name="PFE element 34">
            <a:extLst>
              <a:ext uri="{FF2B5EF4-FFF2-40B4-BE49-F238E27FC236}">
                <a16:creationId xmlns="" xmlns:a16="http://schemas.microsoft.com/office/drawing/2014/main" id="{169E777D-6FD2-4852-D0AE-DEF0ED4B3DB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5" name="PFE element 35">
            <a:extLst>
              <a:ext uri="{FF2B5EF4-FFF2-40B4-BE49-F238E27FC236}">
                <a16:creationId xmlns="" xmlns:a16="http://schemas.microsoft.com/office/drawing/2014/main" id="{37EC2AB6-4909-1625-6F32-D8A21E6A5D8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36">
            <a:extLst>
              <a:ext uri="{FF2B5EF4-FFF2-40B4-BE49-F238E27FC236}">
                <a16:creationId xmlns="" xmlns:a16="http://schemas.microsoft.com/office/drawing/2014/main" id="{1DA5DF56-5046-E24A-68A7-35598E5B829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88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7">
            <a:extLst>
              <a:ext uri="{FF2B5EF4-FFF2-40B4-BE49-F238E27FC236}">
                <a16:creationId xmlns="" xmlns:a16="http://schemas.microsoft.com/office/drawing/2014/main" id="{08AC4622-9D41-1424-1205-9D042EA9EDF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3" name="PFE element 38">
            <a:extLst>
              <a:ext uri="{FF2B5EF4-FFF2-40B4-BE49-F238E27FC236}">
                <a16:creationId xmlns="" xmlns:a16="http://schemas.microsoft.com/office/drawing/2014/main" id="{D755BBEF-5702-3C99-2F41-7B1A2A1FAFE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2" y="413189"/>
            <a:ext cx="5235907" cy="941285"/>
          </a:xfrm>
          <a:prstGeom prst="rect">
            <a:avLst/>
          </a:prstGeom>
        </p:spPr>
      </p:pic>
      <p:pic>
        <p:nvPicPr>
          <p:cNvPr id="25" name="PFE element 39">
            <a:extLst>
              <a:ext uri="{FF2B5EF4-FFF2-40B4-BE49-F238E27FC236}">
                <a16:creationId xmlns="" xmlns:a16="http://schemas.microsoft.com/office/drawing/2014/main" id="{1D379495-0D2D-8AA6-1AA1-33A3C7B4F93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40">
            <a:extLst>
              <a:ext uri="{FF2B5EF4-FFF2-40B4-BE49-F238E27FC236}">
                <a16:creationId xmlns="" xmlns:a16="http://schemas.microsoft.com/office/drawing/2014/main" id="{B18251DF-C8C0-4AAB-1407-1DAC769E024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65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1">
            <a:extLst>
              <a:ext uri="{FF2B5EF4-FFF2-40B4-BE49-F238E27FC236}">
                <a16:creationId xmlns="" xmlns:a16="http://schemas.microsoft.com/office/drawing/2014/main" id="{F3CF2DD3-8EC7-B5AD-2842-E66CF476DD8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3" name="PFE element 42">
            <a:extLst>
              <a:ext uri="{FF2B5EF4-FFF2-40B4-BE49-F238E27FC236}">
                <a16:creationId xmlns="" xmlns:a16="http://schemas.microsoft.com/office/drawing/2014/main" id="{CB917304-F5C4-BECC-461B-C6C940D560A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5" name="PFE element 43">
            <a:extLst>
              <a:ext uri="{FF2B5EF4-FFF2-40B4-BE49-F238E27FC236}">
                <a16:creationId xmlns="" xmlns:a16="http://schemas.microsoft.com/office/drawing/2014/main" id="{DED7DD8E-5219-20FD-2F72-583EBAB3AF0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44">
            <a:extLst>
              <a:ext uri="{FF2B5EF4-FFF2-40B4-BE49-F238E27FC236}">
                <a16:creationId xmlns="" xmlns:a16="http://schemas.microsoft.com/office/drawing/2014/main" id="{1CDADEB9-4B4F-677C-6332-DC474F0DB42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00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5">
            <a:extLst>
              <a:ext uri="{FF2B5EF4-FFF2-40B4-BE49-F238E27FC236}">
                <a16:creationId xmlns="" xmlns:a16="http://schemas.microsoft.com/office/drawing/2014/main" id="{B11606F6-EC01-F993-7DAB-54412C010CA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3" name="PFE element 46">
            <a:extLst>
              <a:ext uri="{FF2B5EF4-FFF2-40B4-BE49-F238E27FC236}">
                <a16:creationId xmlns="" xmlns:a16="http://schemas.microsoft.com/office/drawing/2014/main" id="{5F3857B8-5387-5F13-AC26-F80B360CAF8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2" y="413189"/>
            <a:ext cx="5235907" cy="941285"/>
          </a:xfrm>
          <a:prstGeom prst="rect">
            <a:avLst/>
          </a:prstGeom>
        </p:spPr>
      </p:pic>
      <p:pic>
        <p:nvPicPr>
          <p:cNvPr id="25" name="PFE element 47">
            <a:extLst>
              <a:ext uri="{FF2B5EF4-FFF2-40B4-BE49-F238E27FC236}">
                <a16:creationId xmlns="" xmlns:a16="http://schemas.microsoft.com/office/drawing/2014/main" id="{0D5ABFC2-A417-5EA9-9F5E-F4CCEC0FB6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48">
            <a:extLst>
              <a:ext uri="{FF2B5EF4-FFF2-40B4-BE49-F238E27FC236}">
                <a16:creationId xmlns="" xmlns:a16="http://schemas.microsoft.com/office/drawing/2014/main" id="{B4A824F9-E3DA-01BE-9DEF-02E431EAC4F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84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49">
            <a:extLst>
              <a:ext uri="{FF2B5EF4-FFF2-40B4-BE49-F238E27FC236}">
                <a16:creationId xmlns="" xmlns:a16="http://schemas.microsoft.com/office/drawing/2014/main" id="{4472D9C9-7568-C464-DEBC-A7D1DA5280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1" name="PFE element 50">
            <a:extLst>
              <a:ext uri="{FF2B5EF4-FFF2-40B4-BE49-F238E27FC236}">
                <a16:creationId xmlns="" xmlns:a16="http://schemas.microsoft.com/office/drawing/2014/main" id="{55795B3C-B23B-D8C6-D9A8-71DEED13D53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51">
            <a:extLst>
              <a:ext uri="{FF2B5EF4-FFF2-40B4-BE49-F238E27FC236}">
                <a16:creationId xmlns="" xmlns:a16="http://schemas.microsoft.com/office/drawing/2014/main" id="{2EED57A5-EFD9-D099-91EF-2AACDFEAEB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756544"/>
            <a:ext cx="8207903" cy="1934192"/>
          </a:xfrm>
          <a:prstGeom prst="rect">
            <a:avLst/>
          </a:prstGeom>
        </p:spPr>
      </p:pic>
      <p:pic>
        <p:nvPicPr>
          <p:cNvPr id="27" name="PFE element 52">
            <a:extLst>
              <a:ext uri="{FF2B5EF4-FFF2-40B4-BE49-F238E27FC236}">
                <a16:creationId xmlns="" xmlns:a16="http://schemas.microsoft.com/office/drawing/2014/main" id="{5558B992-FB3A-601B-4791-F5ADB691CAA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51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11A59BE8-58BE-B55E-98B0-D46F92463D1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66" y="413189"/>
            <a:ext cx="2524559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="" xmlns:a16="http://schemas.microsoft.com/office/drawing/2014/main" id="{044F305B-05FE-AF90-8218-4C7AB2F0636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71"/>
            <a:ext cx="1156477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="" xmlns:a16="http://schemas.microsoft.com/office/drawing/2014/main" id="{C73D7708-7C81-CB5E-DA5C-9306F760D43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52"/>
            <a:ext cx="1761067" cy="493691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="" xmlns:a16="http://schemas.microsoft.com/office/drawing/2014/main" id="{8EF8F531-BDC6-163B-E23E-1DFE82948D7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903"/>
            <a:ext cx="8839200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25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0BBB7256-7E63-DF49-085D-873985090E9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71"/>
            <a:ext cx="1156477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2D4FB4A8-D697-0AD4-8D98-C810FE0EBEB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66" y="413189"/>
            <a:ext cx="2524559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2006F5FB-3F5E-4B08-C5BF-BBCF1772B24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903"/>
            <a:ext cx="8839200" cy="3406117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="" xmlns:a16="http://schemas.microsoft.com/office/drawing/2014/main" id="{4819C564-3BE4-F911-8B17-45BA9712814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5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65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EFD885DA-35AE-078B-5274-BE54B1ABB7E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71"/>
            <a:ext cx="1156477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97421DB3-E992-57D5-FD4F-05C5800E680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66" y="413189"/>
            <a:ext cx="2524559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="" xmlns:a16="http://schemas.microsoft.com/office/drawing/2014/main" id="{6F993774-4056-768F-0756-2F46F9EAA7B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2132259"/>
            <a:ext cx="8839200" cy="2593405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="" xmlns:a16="http://schemas.microsoft.com/office/drawing/2014/main" id="{FD69D91A-A4F2-C9FF-E45F-FD3D095A111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5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74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="" xmlns:a16="http://schemas.microsoft.com/office/drawing/2014/main" id="{668C2653-A221-9D3A-B4EC-50889C0060E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71"/>
            <a:ext cx="1156477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="" xmlns:a16="http://schemas.microsoft.com/office/drawing/2014/main" id="{2D82589A-4EEB-3240-3338-E29B584BBF9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66" y="413189"/>
            <a:ext cx="2524559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="" xmlns:a16="http://schemas.microsoft.com/office/drawing/2014/main" id="{3BB71047-98AC-3701-AB34-E3A7C5BF023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2132259"/>
            <a:ext cx="8839200" cy="2593405"/>
          </a:xfrm>
          <a:prstGeom prst="rect">
            <a:avLst/>
          </a:prstGeom>
        </p:spPr>
      </p:pic>
      <p:pic>
        <p:nvPicPr>
          <p:cNvPr id="11" name="PFE element 16">
            <a:extLst>
              <a:ext uri="{FF2B5EF4-FFF2-40B4-BE49-F238E27FC236}">
                <a16:creationId xmlns="" xmlns:a16="http://schemas.microsoft.com/office/drawing/2014/main" id="{1E4333F5-1E59-DA44-3049-9BB314893E9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5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8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23"/>
            <a:ext cx="710478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kumimoji="0"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kumimoji="0"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="" xmlns:a16="http://schemas.microsoft.com/office/drawing/2014/main" id="{DDA67D4D-4D29-2EAD-F28D-9FA778710E1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71"/>
            <a:ext cx="1156477" cy="620093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="" xmlns:a16="http://schemas.microsoft.com/office/drawing/2014/main" id="{C57C8A62-1647-DC4C-F47C-789175E1343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903"/>
            <a:ext cx="8839200" cy="3406117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="" xmlns:a16="http://schemas.microsoft.com/office/drawing/2014/main" id="{3910E579-6560-19B1-4E8C-E4567DE8354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66" y="413189"/>
            <a:ext cx="2524559" cy="941285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="" xmlns:a16="http://schemas.microsoft.com/office/drawing/2014/main" id="{05B8EFC6-ECD3-8C35-713F-2E7D64D8BE0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5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70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="" xmlns:a16="http://schemas.microsoft.com/office/drawing/2014/main" id="{E7D08721-FF1A-389A-14FE-C18EAB6B6C6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71"/>
            <a:ext cx="1156477" cy="620093"/>
          </a:xfrm>
          <a:prstGeom prst="rect">
            <a:avLst/>
          </a:prstGeom>
        </p:spPr>
      </p:pic>
      <p:pic>
        <p:nvPicPr>
          <p:cNvPr id="7" name="PFE element 22">
            <a:extLst>
              <a:ext uri="{FF2B5EF4-FFF2-40B4-BE49-F238E27FC236}">
                <a16:creationId xmlns="" xmlns:a16="http://schemas.microsoft.com/office/drawing/2014/main" id="{045A467B-08CA-6E8C-A8B6-489FC44461A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66" y="413189"/>
            <a:ext cx="2524559" cy="941285"/>
          </a:xfrm>
          <a:prstGeom prst="rect">
            <a:avLst/>
          </a:prstGeom>
        </p:spPr>
      </p:pic>
      <p:pic>
        <p:nvPicPr>
          <p:cNvPr id="9" name="PFE element 23">
            <a:extLst>
              <a:ext uri="{FF2B5EF4-FFF2-40B4-BE49-F238E27FC236}">
                <a16:creationId xmlns="" xmlns:a16="http://schemas.microsoft.com/office/drawing/2014/main" id="{09C62267-5AE1-C951-A1E1-1C91AAB750A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903"/>
            <a:ext cx="8839200" cy="3406117"/>
          </a:xfrm>
          <a:prstGeom prst="rect">
            <a:avLst/>
          </a:prstGeom>
        </p:spPr>
      </p:pic>
      <p:pic>
        <p:nvPicPr>
          <p:cNvPr id="11" name="PFE element 24">
            <a:extLst>
              <a:ext uri="{FF2B5EF4-FFF2-40B4-BE49-F238E27FC236}">
                <a16:creationId xmlns="" xmlns:a16="http://schemas.microsoft.com/office/drawing/2014/main" id="{6F558B6C-693D-7963-79AE-CD324315DF8F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5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46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25">
            <a:extLst>
              <a:ext uri="{FF2B5EF4-FFF2-40B4-BE49-F238E27FC236}">
                <a16:creationId xmlns="" xmlns:a16="http://schemas.microsoft.com/office/drawing/2014/main" id="{25709351-C095-83BD-D116-23D96B74EA2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66" y="413189"/>
            <a:ext cx="2524559" cy="941285"/>
          </a:xfrm>
          <a:prstGeom prst="rect">
            <a:avLst/>
          </a:prstGeom>
        </p:spPr>
      </p:pic>
      <p:pic>
        <p:nvPicPr>
          <p:cNvPr id="8" name="PFE element 26">
            <a:extLst>
              <a:ext uri="{FF2B5EF4-FFF2-40B4-BE49-F238E27FC236}">
                <a16:creationId xmlns="" xmlns:a16="http://schemas.microsoft.com/office/drawing/2014/main" id="{A3452E21-4FC4-D0FD-BA32-E64589209EF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71"/>
            <a:ext cx="1156477" cy="620093"/>
          </a:xfrm>
          <a:prstGeom prst="rect">
            <a:avLst/>
          </a:prstGeom>
        </p:spPr>
      </p:pic>
      <p:pic>
        <p:nvPicPr>
          <p:cNvPr id="10" name="PFE element 27">
            <a:extLst>
              <a:ext uri="{FF2B5EF4-FFF2-40B4-BE49-F238E27FC236}">
                <a16:creationId xmlns="" xmlns:a16="http://schemas.microsoft.com/office/drawing/2014/main" id="{8877A917-3342-BE32-E8F9-B40A5FAB066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903"/>
            <a:ext cx="8839200" cy="3406117"/>
          </a:xfrm>
          <a:prstGeom prst="rect">
            <a:avLst/>
          </a:prstGeom>
        </p:spPr>
      </p:pic>
      <p:pic>
        <p:nvPicPr>
          <p:cNvPr id="12" name="PFE element 28">
            <a:extLst>
              <a:ext uri="{FF2B5EF4-FFF2-40B4-BE49-F238E27FC236}">
                <a16:creationId xmlns="" xmlns:a16="http://schemas.microsoft.com/office/drawing/2014/main" id="{41C4AE4E-815D-F721-0B0A-A2492E53B17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5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91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29">
            <a:extLst>
              <a:ext uri="{FF2B5EF4-FFF2-40B4-BE49-F238E27FC236}">
                <a16:creationId xmlns="" xmlns:a16="http://schemas.microsoft.com/office/drawing/2014/main" id="{F9D87E39-59A2-07BC-EBA1-F822218CB2E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71"/>
            <a:ext cx="1156477" cy="620093"/>
          </a:xfrm>
          <a:prstGeom prst="rect">
            <a:avLst/>
          </a:prstGeom>
        </p:spPr>
      </p:pic>
      <p:pic>
        <p:nvPicPr>
          <p:cNvPr id="22" name="PFE element 30">
            <a:extLst>
              <a:ext uri="{FF2B5EF4-FFF2-40B4-BE49-F238E27FC236}">
                <a16:creationId xmlns="" xmlns:a16="http://schemas.microsoft.com/office/drawing/2014/main" id="{779B20F8-7632-AF05-5475-2050CBA2204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66" y="413189"/>
            <a:ext cx="2524559" cy="941285"/>
          </a:xfrm>
          <a:prstGeom prst="rect">
            <a:avLst/>
          </a:prstGeom>
        </p:spPr>
      </p:pic>
      <p:pic>
        <p:nvPicPr>
          <p:cNvPr id="26" name="PFE element 31">
            <a:extLst>
              <a:ext uri="{FF2B5EF4-FFF2-40B4-BE49-F238E27FC236}">
                <a16:creationId xmlns="" xmlns:a16="http://schemas.microsoft.com/office/drawing/2014/main" id="{2ADA89AE-7BF5-22CA-8645-AB966CB4E175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903"/>
            <a:ext cx="8839200" cy="3406117"/>
          </a:xfrm>
          <a:prstGeom prst="rect">
            <a:avLst/>
          </a:prstGeom>
        </p:spPr>
      </p:pic>
      <p:pic>
        <p:nvPicPr>
          <p:cNvPr id="29" name="PFE element 32">
            <a:extLst>
              <a:ext uri="{FF2B5EF4-FFF2-40B4-BE49-F238E27FC236}">
                <a16:creationId xmlns="" xmlns:a16="http://schemas.microsoft.com/office/drawing/2014/main" id="{22B8E2E1-3A05-2312-92D3-412E7776D4CF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5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37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3">
            <a:extLst>
              <a:ext uri="{FF2B5EF4-FFF2-40B4-BE49-F238E27FC236}">
                <a16:creationId xmlns="" xmlns:a16="http://schemas.microsoft.com/office/drawing/2014/main" id="{72279B9A-FACD-CDB8-E707-C1284864F6A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71"/>
            <a:ext cx="1156477" cy="620093"/>
          </a:xfrm>
          <a:prstGeom prst="rect">
            <a:avLst/>
          </a:prstGeom>
        </p:spPr>
      </p:pic>
      <p:pic>
        <p:nvPicPr>
          <p:cNvPr id="22" name="PFE element 34">
            <a:extLst>
              <a:ext uri="{FF2B5EF4-FFF2-40B4-BE49-F238E27FC236}">
                <a16:creationId xmlns="" xmlns:a16="http://schemas.microsoft.com/office/drawing/2014/main" id="{5BC82074-3A67-3231-203B-AF741D0A07C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66" y="413189"/>
            <a:ext cx="2524559" cy="941285"/>
          </a:xfrm>
          <a:prstGeom prst="rect">
            <a:avLst/>
          </a:prstGeom>
        </p:spPr>
      </p:pic>
      <p:pic>
        <p:nvPicPr>
          <p:cNvPr id="24" name="PFE element 35">
            <a:extLst>
              <a:ext uri="{FF2B5EF4-FFF2-40B4-BE49-F238E27FC236}">
                <a16:creationId xmlns="" xmlns:a16="http://schemas.microsoft.com/office/drawing/2014/main" id="{8FCAABCC-4C23-AD4F-7EF6-46CAC0FC710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2132259"/>
            <a:ext cx="8839200" cy="2593405"/>
          </a:xfrm>
          <a:prstGeom prst="rect">
            <a:avLst/>
          </a:prstGeom>
        </p:spPr>
      </p:pic>
      <p:pic>
        <p:nvPicPr>
          <p:cNvPr id="28" name="PFE element 36">
            <a:extLst>
              <a:ext uri="{FF2B5EF4-FFF2-40B4-BE49-F238E27FC236}">
                <a16:creationId xmlns="" xmlns:a16="http://schemas.microsoft.com/office/drawing/2014/main" id="{DFE7BA15-E9D1-098C-9414-37C6F66D749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5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60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7">
            <a:extLst>
              <a:ext uri="{FF2B5EF4-FFF2-40B4-BE49-F238E27FC236}">
                <a16:creationId xmlns="" xmlns:a16="http://schemas.microsoft.com/office/drawing/2014/main" id="{23E61C55-AFF1-A9D1-149C-25110F0BB0F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71"/>
            <a:ext cx="1156477" cy="620093"/>
          </a:xfrm>
          <a:prstGeom prst="rect">
            <a:avLst/>
          </a:prstGeom>
        </p:spPr>
      </p:pic>
      <p:pic>
        <p:nvPicPr>
          <p:cNvPr id="22" name="PFE element 38">
            <a:extLst>
              <a:ext uri="{FF2B5EF4-FFF2-40B4-BE49-F238E27FC236}">
                <a16:creationId xmlns="" xmlns:a16="http://schemas.microsoft.com/office/drawing/2014/main" id="{020E203C-C211-BAE4-24FB-0017ED00766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66" y="413189"/>
            <a:ext cx="2524559" cy="941285"/>
          </a:xfrm>
          <a:prstGeom prst="rect">
            <a:avLst/>
          </a:prstGeom>
        </p:spPr>
      </p:pic>
      <p:pic>
        <p:nvPicPr>
          <p:cNvPr id="24" name="PFE element 39">
            <a:extLst>
              <a:ext uri="{FF2B5EF4-FFF2-40B4-BE49-F238E27FC236}">
                <a16:creationId xmlns="" xmlns:a16="http://schemas.microsoft.com/office/drawing/2014/main" id="{9CBAABFD-2914-7912-46D8-29685FF766B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2132259"/>
            <a:ext cx="8839200" cy="2593405"/>
          </a:xfrm>
          <a:prstGeom prst="rect">
            <a:avLst/>
          </a:prstGeom>
        </p:spPr>
      </p:pic>
      <p:pic>
        <p:nvPicPr>
          <p:cNvPr id="26" name="PFE element 40">
            <a:extLst>
              <a:ext uri="{FF2B5EF4-FFF2-40B4-BE49-F238E27FC236}">
                <a16:creationId xmlns="" xmlns:a16="http://schemas.microsoft.com/office/drawing/2014/main" id="{83499926-38AC-A9AF-6266-4F5661D2195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5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12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1">
            <a:extLst>
              <a:ext uri="{FF2B5EF4-FFF2-40B4-BE49-F238E27FC236}">
                <a16:creationId xmlns="" xmlns:a16="http://schemas.microsoft.com/office/drawing/2014/main" id="{DE63D50B-A834-B104-BCAF-49C6AF56DBE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71"/>
            <a:ext cx="1156477" cy="620093"/>
          </a:xfrm>
          <a:prstGeom prst="rect">
            <a:avLst/>
          </a:prstGeom>
        </p:spPr>
      </p:pic>
      <p:pic>
        <p:nvPicPr>
          <p:cNvPr id="22" name="PFE element 42">
            <a:extLst>
              <a:ext uri="{FF2B5EF4-FFF2-40B4-BE49-F238E27FC236}">
                <a16:creationId xmlns="" xmlns:a16="http://schemas.microsoft.com/office/drawing/2014/main" id="{0A29F5CA-BCAE-E44B-9215-21511CCB120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903"/>
            <a:ext cx="8839200" cy="3406117"/>
          </a:xfrm>
          <a:prstGeom prst="rect">
            <a:avLst/>
          </a:prstGeom>
        </p:spPr>
      </p:pic>
      <p:pic>
        <p:nvPicPr>
          <p:cNvPr id="24" name="PFE element 43">
            <a:extLst>
              <a:ext uri="{FF2B5EF4-FFF2-40B4-BE49-F238E27FC236}">
                <a16:creationId xmlns="" xmlns:a16="http://schemas.microsoft.com/office/drawing/2014/main" id="{CB0B10CE-2C9D-EE0F-080D-C4824C58A07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66" y="413189"/>
            <a:ext cx="2524559" cy="941285"/>
          </a:xfrm>
          <a:prstGeom prst="rect">
            <a:avLst/>
          </a:prstGeom>
        </p:spPr>
      </p:pic>
      <p:pic>
        <p:nvPicPr>
          <p:cNvPr id="28" name="PFE element 44">
            <a:extLst>
              <a:ext uri="{FF2B5EF4-FFF2-40B4-BE49-F238E27FC236}">
                <a16:creationId xmlns="" xmlns:a16="http://schemas.microsoft.com/office/drawing/2014/main" id="{8785165B-CF0E-D351-6393-26BEA528A57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5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95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5">
            <a:extLst>
              <a:ext uri="{FF2B5EF4-FFF2-40B4-BE49-F238E27FC236}">
                <a16:creationId xmlns="" xmlns:a16="http://schemas.microsoft.com/office/drawing/2014/main" id="{B0150C29-F6EA-D300-34B7-212DD9AB06E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71"/>
            <a:ext cx="1156477" cy="620093"/>
          </a:xfrm>
          <a:prstGeom prst="rect">
            <a:avLst/>
          </a:prstGeom>
        </p:spPr>
      </p:pic>
      <p:pic>
        <p:nvPicPr>
          <p:cNvPr id="22" name="PFE element 46">
            <a:extLst>
              <a:ext uri="{FF2B5EF4-FFF2-40B4-BE49-F238E27FC236}">
                <a16:creationId xmlns="" xmlns:a16="http://schemas.microsoft.com/office/drawing/2014/main" id="{5BC6716C-10D7-F635-6A12-88D05F899CB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66" y="413189"/>
            <a:ext cx="2524559" cy="941285"/>
          </a:xfrm>
          <a:prstGeom prst="rect">
            <a:avLst/>
          </a:prstGeom>
        </p:spPr>
      </p:pic>
      <p:pic>
        <p:nvPicPr>
          <p:cNvPr id="24" name="PFE element 47">
            <a:extLst>
              <a:ext uri="{FF2B5EF4-FFF2-40B4-BE49-F238E27FC236}">
                <a16:creationId xmlns="" xmlns:a16="http://schemas.microsoft.com/office/drawing/2014/main" id="{2475603A-BADE-2559-962C-47839D205F7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903"/>
            <a:ext cx="8839200" cy="3406117"/>
          </a:xfrm>
          <a:prstGeom prst="rect">
            <a:avLst/>
          </a:prstGeom>
        </p:spPr>
      </p:pic>
      <p:pic>
        <p:nvPicPr>
          <p:cNvPr id="26" name="PFE element 48">
            <a:extLst>
              <a:ext uri="{FF2B5EF4-FFF2-40B4-BE49-F238E27FC236}">
                <a16:creationId xmlns="" xmlns:a16="http://schemas.microsoft.com/office/drawing/2014/main" id="{05721F1A-C328-5E3A-6895-3B011186D1B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5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87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9">
            <a:extLst>
              <a:ext uri="{FF2B5EF4-FFF2-40B4-BE49-F238E27FC236}">
                <a16:creationId xmlns="" xmlns:a16="http://schemas.microsoft.com/office/drawing/2014/main" id="{EB9F9225-B89F-EA41-7FCF-4ACD690E8D4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71"/>
            <a:ext cx="1156477" cy="620093"/>
          </a:xfrm>
          <a:prstGeom prst="rect">
            <a:avLst/>
          </a:prstGeom>
        </p:spPr>
      </p:pic>
      <p:pic>
        <p:nvPicPr>
          <p:cNvPr id="22" name="PFE element 50">
            <a:extLst>
              <a:ext uri="{FF2B5EF4-FFF2-40B4-BE49-F238E27FC236}">
                <a16:creationId xmlns="" xmlns:a16="http://schemas.microsoft.com/office/drawing/2014/main" id="{0E92F0D7-883B-E5FF-8E73-738310B7CC8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903"/>
            <a:ext cx="8839200" cy="3406117"/>
          </a:xfrm>
          <a:prstGeom prst="rect">
            <a:avLst/>
          </a:prstGeom>
        </p:spPr>
      </p:pic>
      <p:pic>
        <p:nvPicPr>
          <p:cNvPr id="24" name="PFE element 51">
            <a:extLst>
              <a:ext uri="{FF2B5EF4-FFF2-40B4-BE49-F238E27FC236}">
                <a16:creationId xmlns="" xmlns:a16="http://schemas.microsoft.com/office/drawing/2014/main" id="{CA09841D-5F27-4545-2C02-755A83F9F1F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66" y="413189"/>
            <a:ext cx="2524559" cy="941285"/>
          </a:xfrm>
          <a:prstGeom prst="rect">
            <a:avLst/>
          </a:prstGeom>
        </p:spPr>
      </p:pic>
      <p:pic>
        <p:nvPicPr>
          <p:cNvPr id="28" name="PFE element 52">
            <a:extLst>
              <a:ext uri="{FF2B5EF4-FFF2-40B4-BE49-F238E27FC236}">
                <a16:creationId xmlns="" xmlns:a16="http://schemas.microsoft.com/office/drawing/2014/main" id="{D4238FB2-5A87-9671-8F4E-EAE779FCEE1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5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7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53">
            <a:extLst>
              <a:ext uri="{FF2B5EF4-FFF2-40B4-BE49-F238E27FC236}">
                <a16:creationId xmlns="" xmlns:a16="http://schemas.microsoft.com/office/drawing/2014/main" id="{EFFBEFCA-EC26-641C-FE01-31B36D1D702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71"/>
            <a:ext cx="1156477" cy="620093"/>
          </a:xfrm>
          <a:prstGeom prst="rect">
            <a:avLst/>
          </a:prstGeom>
        </p:spPr>
      </p:pic>
      <p:pic>
        <p:nvPicPr>
          <p:cNvPr id="22" name="PFE element 54">
            <a:extLst>
              <a:ext uri="{FF2B5EF4-FFF2-40B4-BE49-F238E27FC236}">
                <a16:creationId xmlns="" xmlns:a16="http://schemas.microsoft.com/office/drawing/2014/main" id="{B26F3136-1966-5119-DC30-E4F9E777BB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66" y="413189"/>
            <a:ext cx="2524559" cy="941285"/>
          </a:xfrm>
          <a:prstGeom prst="rect">
            <a:avLst/>
          </a:prstGeom>
        </p:spPr>
      </p:pic>
      <p:pic>
        <p:nvPicPr>
          <p:cNvPr id="24" name="PFE element 55">
            <a:extLst>
              <a:ext uri="{FF2B5EF4-FFF2-40B4-BE49-F238E27FC236}">
                <a16:creationId xmlns="" xmlns:a16="http://schemas.microsoft.com/office/drawing/2014/main" id="{DC22C609-1755-177F-4070-B9D25D4319F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903"/>
            <a:ext cx="8839200" cy="3406117"/>
          </a:xfrm>
          <a:prstGeom prst="rect">
            <a:avLst/>
          </a:prstGeom>
        </p:spPr>
      </p:pic>
      <p:pic>
        <p:nvPicPr>
          <p:cNvPr id="26" name="PFE element 56">
            <a:extLst>
              <a:ext uri="{FF2B5EF4-FFF2-40B4-BE49-F238E27FC236}">
                <a16:creationId xmlns="" xmlns:a16="http://schemas.microsoft.com/office/drawing/2014/main" id="{EFCA1F5D-B4DF-881C-2A95-BB8A08818A6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5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55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="" xmlns:a16="http://schemas.microsoft.com/office/drawing/2014/main" id="{038D711A-F67E-5752-65EE-4C7487239B4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="" xmlns:a16="http://schemas.microsoft.com/office/drawing/2014/main" id="{8EFC5845-91E7-B4F3-926A-6364B5F10A2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="" xmlns:a16="http://schemas.microsoft.com/office/drawing/2014/main" id="{7F95AAB2-535D-551E-75C3-12D2CC27478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="" xmlns:a16="http://schemas.microsoft.com/office/drawing/2014/main" id="{335862C8-8021-B4B9-1F83-293AC17F9D0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67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828CF707-1F2C-22EE-C7CB-EBAE836DBD2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4600F587-D600-C1B2-5FFD-2B183C4A7FA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3" y="898272"/>
            <a:ext cx="1161247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B3477692-8875-C443-C478-E36D6894811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14"/>
            <a:ext cx="1245920" cy="22988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BB4D0FC5-0C88-FB0B-14B1-840C76FC82B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00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FF2E80B8-B217-E2F7-E7EB-7CB5D4E6E88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3" y="898272"/>
            <a:ext cx="1161247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69CB31D0-DB5B-4684-7F8A-D82CB4E5870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2BC0EF62-380F-42A5-3523-72EA93CBC5E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1B8E2B46-95E0-CBC1-FDE9-02A2FF934D4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14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89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9">
            <a:extLst>
              <a:ext uri="{FF2B5EF4-FFF2-40B4-BE49-F238E27FC236}">
                <a16:creationId xmlns:a16="http://schemas.microsoft.com/office/drawing/2014/main" xmlns="" id="{3BF0D4E6-5CEC-2B22-5E40-2C7A04CE1AD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8" name="PFE element 10">
            <a:extLst>
              <a:ext uri="{FF2B5EF4-FFF2-40B4-BE49-F238E27FC236}">
                <a16:creationId xmlns:a16="http://schemas.microsoft.com/office/drawing/2014/main" xmlns="" id="{05497FFB-39FE-B824-F670-0ABF4FCA637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3" y="898272"/>
            <a:ext cx="1161247" cy="620093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:a16="http://schemas.microsoft.com/office/drawing/2014/main" xmlns="" id="{F226B930-C28B-A0DD-7275-9A975DC0880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:a16="http://schemas.microsoft.com/office/drawing/2014/main" xmlns="" id="{EB9B23DE-AF21-4F6E-EF1B-1840C5FE707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14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97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FE element 13">
            <a:extLst>
              <a:ext uri="{FF2B5EF4-FFF2-40B4-BE49-F238E27FC236}">
                <a16:creationId xmlns:a16="http://schemas.microsoft.com/office/drawing/2014/main" xmlns="" id="{DE8B2C2A-2C6D-A625-2184-169F75D3AFA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3" y="898272"/>
            <a:ext cx="1161247" cy="620093"/>
          </a:xfrm>
          <a:prstGeom prst="rect">
            <a:avLst/>
          </a:prstGeom>
        </p:spPr>
      </p:pic>
      <p:pic>
        <p:nvPicPr>
          <p:cNvPr id="13" name="PFE element 14">
            <a:extLst>
              <a:ext uri="{FF2B5EF4-FFF2-40B4-BE49-F238E27FC236}">
                <a16:creationId xmlns:a16="http://schemas.microsoft.com/office/drawing/2014/main" xmlns="" id="{C2FD4BEE-BF2F-D42E-C52B-7580B2CB6A2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  <p:pic>
        <p:nvPicPr>
          <p:cNvPr id="15" name="PFE element 15">
            <a:extLst>
              <a:ext uri="{FF2B5EF4-FFF2-40B4-BE49-F238E27FC236}">
                <a16:creationId xmlns:a16="http://schemas.microsoft.com/office/drawing/2014/main" xmlns="" id="{E54BC057-63D5-4FF9-74BB-8C778846CEA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17" name="PFE element 16">
            <a:extLst>
              <a:ext uri="{FF2B5EF4-FFF2-40B4-BE49-F238E27FC236}">
                <a16:creationId xmlns:a16="http://schemas.microsoft.com/office/drawing/2014/main" xmlns="" id="{F6CFCF04-0E91-E1BF-C37A-700C30087BA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14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089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FE element 17">
            <a:extLst>
              <a:ext uri="{FF2B5EF4-FFF2-40B4-BE49-F238E27FC236}">
                <a16:creationId xmlns:a16="http://schemas.microsoft.com/office/drawing/2014/main" xmlns="" id="{1C6A5E8D-E6BB-3539-597A-8C862B4B04D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3" y="898272"/>
            <a:ext cx="1161247" cy="620093"/>
          </a:xfrm>
          <a:prstGeom prst="rect">
            <a:avLst/>
          </a:prstGeom>
        </p:spPr>
      </p:pic>
      <p:pic>
        <p:nvPicPr>
          <p:cNvPr id="13" name="PFE element 18">
            <a:extLst>
              <a:ext uri="{FF2B5EF4-FFF2-40B4-BE49-F238E27FC236}">
                <a16:creationId xmlns:a16="http://schemas.microsoft.com/office/drawing/2014/main" xmlns="" id="{9C0B2DEE-8FB2-2FCC-5661-D18C27A3683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  <p:pic>
        <p:nvPicPr>
          <p:cNvPr id="15" name="PFE element 19">
            <a:extLst>
              <a:ext uri="{FF2B5EF4-FFF2-40B4-BE49-F238E27FC236}">
                <a16:creationId xmlns:a16="http://schemas.microsoft.com/office/drawing/2014/main" xmlns="" id="{2C4690F2-2BBF-701D-806A-0ECA04B068F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17" name="PFE element 20">
            <a:extLst>
              <a:ext uri="{FF2B5EF4-FFF2-40B4-BE49-F238E27FC236}">
                <a16:creationId xmlns:a16="http://schemas.microsoft.com/office/drawing/2014/main" xmlns="" id="{B5517C25-F28B-4BBA-9E29-4A9A255C394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14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13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2024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>
                <a:latin typeface="HY헤드라인M"/>
                <a:ea typeface="HY헤드라인M"/>
              </a:rPr>
              <a:t>6</a:t>
            </a:r>
            <a:r>
              <a:rPr lang="ko-KR" altLang="en-US" sz="4000" dirty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16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7" y="2237015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성령강림 후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네번째주일입니다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5">
            <a:extLst>
              <a:ext uri="{FF2B5EF4-FFF2-40B4-BE49-F238E27FC236}">
                <a16:creationId xmlns="" xmlns:a16="http://schemas.microsoft.com/office/drawing/2014/main" id="{A3A412F8-3DD0-4CBF-48BF-58E601CD8E9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8" name="PFE element 6">
            <a:extLst>
              <a:ext uri="{FF2B5EF4-FFF2-40B4-BE49-F238E27FC236}">
                <a16:creationId xmlns="" xmlns:a16="http://schemas.microsoft.com/office/drawing/2014/main" id="{972D794A-BFAD-85DC-76FE-345D6328C6C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0" name="PFE element 7">
            <a:extLst>
              <a:ext uri="{FF2B5EF4-FFF2-40B4-BE49-F238E27FC236}">
                <a16:creationId xmlns="" xmlns:a16="http://schemas.microsoft.com/office/drawing/2014/main" id="{A72A4885-8E59-F44F-5E83-141367D9264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="" xmlns:a16="http://schemas.microsoft.com/office/drawing/2014/main" id="{3D3015FD-4748-3184-5BD5-A8CE1CA8D9F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507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FE element 1">
            <a:extLst>
              <a:ext uri="{FF2B5EF4-FFF2-40B4-BE49-F238E27FC236}">
                <a16:creationId xmlns:a16="http://schemas.microsoft.com/office/drawing/2014/main" xmlns="" id="{C9FEA519-F45E-5CF5-D267-38CCD922510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:a16="http://schemas.microsoft.com/office/drawing/2014/main" xmlns="" id="{76B14E7E-9C31-B2E3-66BD-AF959A0882E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725"/>
            <a:ext cx="1144315" cy="612939"/>
          </a:xfrm>
          <a:prstGeom prst="rect">
            <a:avLst/>
          </a:prstGeom>
        </p:spPr>
      </p:pic>
      <p:pic>
        <p:nvPicPr>
          <p:cNvPr id="13" name="PFE element 3">
            <a:extLst>
              <a:ext uri="{FF2B5EF4-FFF2-40B4-BE49-F238E27FC236}">
                <a16:creationId xmlns:a16="http://schemas.microsoft.com/office/drawing/2014/main" xmlns="" id="{8602F60D-89FA-9FFC-1A1E-703996103F1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13" y="955395"/>
            <a:ext cx="2022809" cy="417560"/>
          </a:xfrm>
          <a:prstGeom prst="rect">
            <a:avLst/>
          </a:prstGeom>
        </p:spPr>
      </p:pic>
      <p:pic>
        <p:nvPicPr>
          <p:cNvPr id="15" name="PFE element 4">
            <a:extLst>
              <a:ext uri="{FF2B5EF4-FFF2-40B4-BE49-F238E27FC236}">
                <a16:creationId xmlns:a16="http://schemas.microsoft.com/office/drawing/2014/main" xmlns="" id="{B1F9B6F0-55D0-4073-5A4B-089586F07F4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522713"/>
            <a:ext cx="8195733" cy="3406117"/>
          </a:xfrm>
          <a:prstGeom prst="rect">
            <a:avLst/>
          </a:prstGeom>
        </p:spPr>
      </p:pic>
      <p:pic>
        <p:nvPicPr>
          <p:cNvPr id="17" name="PFE element 5">
            <a:extLst>
              <a:ext uri="{FF2B5EF4-FFF2-40B4-BE49-F238E27FC236}">
                <a16:creationId xmlns:a16="http://schemas.microsoft.com/office/drawing/2014/main" xmlns="" id="{A5B97640-C979-8DEE-DD5E-3F596D46E32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94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619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6">
            <a:extLst>
              <a:ext uri="{FF2B5EF4-FFF2-40B4-BE49-F238E27FC236}">
                <a16:creationId xmlns:a16="http://schemas.microsoft.com/office/drawing/2014/main" xmlns="" id="{5024F02A-10AF-011F-B3F1-9AECB642C99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725"/>
            <a:ext cx="1144315" cy="612939"/>
          </a:xfrm>
          <a:prstGeom prst="rect">
            <a:avLst/>
          </a:prstGeom>
        </p:spPr>
      </p:pic>
      <p:pic>
        <p:nvPicPr>
          <p:cNvPr id="7" name="PFE element 7">
            <a:extLst>
              <a:ext uri="{FF2B5EF4-FFF2-40B4-BE49-F238E27FC236}">
                <a16:creationId xmlns:a16="http://schemas.microsoft.com/office/drawing/2014/main" xmlns="" id="{0A7D47FD-7594-1571-8ADE-8DD482F0E8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9" name="PFE element 8">
            <a:extLst>
              <a:ext uri="{FF2B5EF4-FFF2-40B4-BE49-F238E27FC236}">
                <a16:creationId xmlns:a16="http://schemas.microsoft.com/office/drawing/2014/main" xmlns="" id="{3DC001CB-857E-D4F0-367E-01DECC388A0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13" y="955395"/>
            <a:ext cx="2022809" cy="417560"/>
          </a:xfrm>
          <a:prstGeom prst="rect">
            <a:avLst/>
          </a:prstGeom>
        </p:spPr>
      </p:pic>
      <p:pic>
        <p:nvPicPr>
          <p:cNvPr id="11" name="PFE element 9">
            <a:extLst>
              <a:ext uri="{FF2B5EF4-FFF2-40B4-BE49-F238E27FC236}">
                <a16:creationId xmlns:a16="http://schemas.microsoft.com/office/drawing/2014/main" xmlns="" id="{32BDBA5E-45A6-B5C3-5396-0716CA1C5BC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929069"/>
            <a:ext cx="8195733" cy="2593405"/>
          </a:xfrm>
          <a:prstGeom prst="rect">
            <a:avLst/>
          </a:prstGeom>
        </p:spPr>
      </p:pic>
      <p:pic>
        <p:nvPicPr>
          <p:cNvPr id="13" name="PFE element 10">
            <a:extLst>
              <a:ext uri="{FF2B5EF4-FFF2-40B4-BE49-F238E27FC236}">
                <a16:creationId xmlns:a16="http://schemas.microsoft.com/office/drawing/2014/main" xmlns="" id="{B9F2AD2D-4B78-86FF-7945-33109227936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94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845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1">
            <a:extLst>
              <a:ext uri="{FF2B5EF4-FFF2-40B4-BE49-F238E27FC236}">
                <a16:creationId xmlns:a16="http://schemas.microsoft.com/office/drawing/2014/main" xmlns="" id="{4360F305-A6E2-7C4E-2E7E-3349C6328BD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725"/>
            <a:ext cx="1144315" cy="612939"/>
          </a:xfrm>
          <a:prstGeom prst="rect">
            <a:avLst/>
          </a:prstGeom>
        </p:spPr>
      </p:pic>
      <p:pic>
        <p:nvPicPr>
          <p:cNvPr id="7" name="PFE element 12">
            <a:extLst>
              <a:ext uri="{FF2B5EF4-FFF2-40B4-BE49-F238E27FC236}">
                <a16:creationId xmlns:a16="http://schemas.microsoft.com/office/drawing/2014/main" xmlns="" id="{91ADD7BC-B7FA-10A0-617F-A313C431E50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522713"/>
            <a:ext cx="8195733" cy="3406117"/>
          </a:xfrm>
          <a:prstGeom prst="rect">
            <a:avLst/>
          </a:prstGeom>
        </p:spPr>
      </p:pic>
      <p:pic>
        <p:nvPicPr>
          <p:cNvPr id="9" name="PFE element 13">
            <a:extLst>
              <a:ext uri="{FF2B5EF4-FFF2-40B4-BE49-F238E27FC236}">
                <a16:creationId xmlns:a16="http://schemas.microsoft.com/office/drawing/2014/main" xmlns="" id="{63D66A74-434D-C901-BE59-DB1D603618E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1" name="PFE element 14">
            <a:extLst>
              <a:ext uri="{FF2B5EF4-FFF2-40B4-BE49-F238E27FC236}">
                <a16:creationId xmlns:a16="http://schemas.microsoft.com/office/drawing/2014/main" xmlns="" id="{456FF990-5C88-2DB6-3EB1-843ADF0F643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13" y="955395"/>
            <a:ext cx="2022809" cy="417560"/>
          </a:xfrm>
          <a:prstGeom prst="rect">
            <a:avLst/>
          </a:prstGeom>
        </p:spPr>
      </p:pic>
      <p:pic>
        <p:nvPicPr>
          <p:cNvPr id="13" name="PFE element 15">
            <a:extLst>
              <a:ext uri="{FF2B5EF4-FFF2-40B4-BE49-F238E27FC236}">
                <a16:creationId xmlns:a16="http://schemas.microsoft.com/office/drawing/2014/main" xmlns="" id="{BD0C81C8-DF79-BD1B-C9BB-6F4457DC9820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94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852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6">
            <a:extLst>
              <a:ext uri="{FF2B5EF4-FFF2-40B4-BE49-F238E27FC236}">
                <a16:creationId xmlns:a16="http://schemas.microsoft.com/office/drawing/2014/main" xmlns="" id="{360D747B-4810-3159-B960-9B91BDAB0B4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1050336"/>
            <a:ext cx="1144315" cy="620093"/>
          </a:xfrm>
          <a:prstGeom prst="rect">
            <a:avLst/>
          </a:prstGeom>
        </p:spPr>
      </p:pic>
      <p:pic>
        <p:nvPicPr>
          <p:cNvPr id="7" name="PFE element 17">
            <a:extLst>
              <a:ext uri="{FF2B5EF4-FFF2-40B4-BE49-F238E27FC236}">
                <a16:creationId xmlns:a16="http://schemas.microsoft.com/office/drawing/2014/main" xmlns="" id="{FB171287-B40A-5635-3731-EE6DE434A8B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929069"/>
            <a:ext cx="8195733" cy="2593405"/>
          </a:xfrm>
          <a:prstGeom prst="rect">
            <a:avLst/>
          </a:prstGeom>
        </p:spPr>
      </p:pic>
      <p:pic>
        <p:nvPicPr>
          <p:cNvPr id="9" name="PFE element 18">
            <a:extLst>
              <a:ext uri="{FF2B5EF4-FFF2-40B4-BE49-F238E27FC236}">
                <a16:creationId xmlns:a16="http://schemas.microsoft.com/office/drawing/2014/main" xmlns="" id="{3AFE23F3-02A0-1242-5373-062C879FB14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1" name="PFE element 19">
            <a:extLst>
              <a:ext uri="{FF2B5EF4-FFF2-40B4-BE49-F238E27FC236}">
                <a16:creationId xmlns:a16="http://schemas.microsoft.com/office/drawing/2014/main" xmlns="" id="{B0E189F0-5ED5-485C-A068-E524E486417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13" y="955395"/>
            <a:ext cx="2022809" cy="417560"/>
          </a:xfrm>
          <a:prstGeom prst="rect">
            <a:avLst/>
          </a:prstGeom>
        </p:spPr>
      </p:pic>
      <p:pic>
        <p:nvPicPr>
          <p:cNvPr id="13" name="PFE element 20">
            <a:extLst>
              <a:ext uri="{FF2B5EF4-FFF2-40B4-BE49-F238E27FC236}">
                <a16:creationId xmlns:a16="http://schemas.microsoft.com/office/drawing/2014/main" xmlns="" id="{31378C5E-9C1A-545D-756C-0F90D2D8DBD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94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071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:a16="http://schemas.microsoft.com/office/drawing/2014/main" xmlns="" id="{C241C458-DA38-16D6-EAEF-046C5B14419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725"/>
            <a:ext cx="1144315" cy="612939"/>
          </a:xfrm>
          <a:prstGeom prst="rect">
            <a:avLst/>
          </a:prstGeom>
        </p:spPr>
      </p:pic>
      <p:pic>
        <p:nvPicPr>
          <p:cNvPr id="14" name="PFE element 22">
            <a:extLst>
              <a:ext uri="{FF2B5EF4-FFF2-40B4-BE49-F238E27FC236}">
                <a16:creationId xmlns:a16="http://schemas.microsoft.com/office/drawing/2014/main" xmlns="" id="{D8207AEB-B016-73C3-6763-DB34BBFA9B1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522713"/>
            <a:ext cx="8195733" cy="3406117"/>
          </a:xfrm>
          <a:prstGeom prst="rect">
            <a:avLst/>
          </a:prstGeom>
        </p:spPr>
      </p:pic>
      <p:pic>
        <p:nvPicPr>
          <p:cNvPr id="18" name="PFE element 23">
            <a:extLst>
              <a:ext uri="{FF2B5EF4-FFF2-40B4-BE49-F238E27FC236}">
                <a16:creationId xmlns:a16="http://schemas.microsoft.com/office/drawing/2014/main" xmlns="" id="{E7B0483D-1C3A-57CF-39A3-652CAC775DE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20" name="PFE element 24">
            <a:extLst>
              <a:ext uri="{FF2B5EF4-FFF2-40B4-BE49-F238E27FC236}">
                <a16:creationId xmlns:a16="http://schemas.microsoft.com/office/drawing/2014/main" xmlns="" id="{71AF999B-0BA0-42DF-861E-EFB62B92F83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13" y="955395"/>
            <a:ext cx="2022809" cy="417560"/>
          </a:xfrm>
          <a:prstGeom prst="rect">
            <a:avLst/>
          </a:prstGeom>
        </p:spPr>
      </p:pic>
      <p:pic>
        <p:nvPicPr>
          <p:cNvPr id="22" name="PFE element 25">
            <a:extLst>
              <a:ext uri="{FF2B5EF4-FFF2-40B4-BE49-F238E27FC236}">
                <a16:creationId xmlns:a16="http://schemas.microsoft.com/office/drawing/2014/main" xmlns="" id="{DD09CCD8-22FF-97C1-E0A8-32F9F380F99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94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66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6">
            <a:extLst>
              <a:ext uri="{FF2B5EF4-FFF2-40B4-BE49-F238E27FC236}">
                <a16:creationId xmlns:a16="http://schemas.microsoft.com/office/drawing/2014/main" xmlns="" id="{2EC7DDF7-51D6-74B9-A309-0E3835C4FA9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725"/>
            <a:ext cx="1144315" cy="612939"/>
          </a:xfrm>
          <a:prstGeom prst="rect">
            <a:avLst/>
          </a:prstGeom>
        </p:spPr>
      </p:pic>
      <p:pic>
        <p:nvPicPr>
          <p:cNvPr id="15" name="PFE element 27">
            <a:extLst>
              <a:ext uri="{FF2B5EF4-FFF2-40B4-BE49-F238E27FC236}">
                <a16:creationId xmlns:a16="http://schemas.microsoft.com/office/drawing/2014/main" xmlns="" id="{D6427704-0FB3-7B5E-6854-8E39D49D716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9" name="PFE element 28">
            <a:extLst>
              <a:ext uri="{FF2B5EF4-FFF2-40B4-BE49-F238E27FC236}">
                <a16:creationId xmlns:a16="http://schemas.microsoft.com/office/drawing/2014/main" xmlns="" id="{D6F1EE66-9BE6-B1FC-7168-C1F90AE5537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13" y="955395"/>
            <a:ext cx="2022809" cy="417560"/>
          </a:xfrm>
          <a:prstGeom prst="rect">
            <a:avLst/>
          </a:prstGeom>
        </p:spPr>
      </p:pic>
      <p:pic>
        <p:nvPicPr>
          <p:cNvPr id="21" name="PFE element 29">
            <a:extLst>
              <a:ext uri="{FF2B5EF4-FFF2-40B4-BE49-F238E27FC236}">
                <a16:creationId xmlns:a16="http://schemas.microsoft.com/office/drawing/2014/main" xmlns="" id="{A8ABCB89-2CA1-CFD0-0E15-F0E52C364BE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929069"/>
            <a:ext cx="8195733" cy="2593405"/>
          </a:xfrm>
          <a:prstGeom prst="rect">
            <a:avLst/>
          </a:prstGeom>
        </p:spPr>
      </p:pic>
      <p:pic>
        <p:nvPicPr>
          <p:cNvPr id="23" name="PFE element 30">
            <a:extLst>
              <a:ext uri="{FF2B5EF4-FFF2-40B4-BE49-F238E27FC236}">
                <a16:creationId xmlns:a16="http://schemas.microsoft.com/office/drawing/2014/main" xmlns="" id="{962A6B3F-84A4-44F7-9A16-B84E1A45A54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94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487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3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정은하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p:transition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0274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377"/>
            <a:ext cx="7848872" cy="2862302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66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6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4800" b="1" dirty="0" err="1" smtClean="0">
                <a:solidFill>
                  <a:prstClr val="black"/>
                </a:solidFill>
                <a:latin typeface="HY중고딕"/>
                <a:ea typeface="HY중고딕"/>
              </a:rPr>
              <a:t>에베소서</a:t>
            </a:r>
            <a:r>
              <a:rPr lang="ko-KR" altLang="en-US" sz="4800" b="1" dirty="0" smtClean="0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  <a:r>
              <a:rPr lang="en-US" altLang="ko-KR" sz="4800" b="1" dirty="0" smtClean="0">
                <a:solidFill>
                  <a:prstClr val="black"/>
                </a:solidFill>
                <a:latin typeface="HY중고딕"/>
                <a:ea typeface="HY중고딕"/>
              </a:rPr>
              <a:t>2</a:t>
            </a:r>
            <a:r>
              <a:rPr lang="ko-KR" altLang="en-US" sz="48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4800" b="1" dirty="0" smtClean="0">
                <a:solidFill>
                  <a:prstClr val="black"/>
                </a:solidFill>
                <a:latin typeface="HY중고딕"/>
                <a:ea typeface="HY중고딕"/>
              </a:rPr>
              <a:t>10</a:t>
            </a:r>
            <a:r>
              <a:rPr lang="ko-KR" altLang="en-US" sz="48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  </a:t>
            </a:r>
            <a:endParaRPr lang="ko-KR" altLang="en-US" sz="48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p:transition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1"/>
            <a:ext cx="10825844" cy="969476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5700" b="1" dirty="0">
                <a:solidFill>
                  <a:srgbClr val="000000"/>
                </a:solidFill>
              </a:rPr>
              <a:t>성경봉독</a:t>
            </a:r>
            <a:r>
              <a:rPr lang="en-US" altLang="ko-KR" sz="5700" b="1" dirty="0">
                <a:solidFill>
                  <a:srgbClr val="000000"/>
                </a:solidFill>
              </a:rPr>
              <a:t>-</a:t>
            </a:r>
            <a:r>
              <a:rPr lang="ko-KR" altLang="en-US" sz="5700" b="1" dirty="0">
                <a:solidFill>
                  <a:srgbClr val="000000"/>
                </a:solidFill>
              </a:rPr>
              <a:t> </a:t>
            </a:r>
            <a:r>
              <a:rPr lang="ko-KR" altLang="en-US" sz="5700" b="1" dirty="0" err="1" smtClean="0">
                <a:solidFill>
                  <a:srgbClr val="000000"/>
                </a:solidFill>
              </a:rPr>
              <a:t>에베소서</a:t>
            </a:r>
            <a:r>
              <a:rPr lang="ko-KR" altLang="en-US" sz="5700" b="1" dirty="0" smtClean="0">
                <a:solidFill>
                  <a:srgbClr val="000000"/>
                </a:solidFill>
              </a:rPr>
              <a:t> </a:t>
            </a:r>
            <a:r>
              <a:rPr lang="en-US" altLang="ko-KR" sz="5700" b="1" dirty="0" smtClean="0">
                <a:solidFill>
                  <a:srgbClr val="000000"/>
                </a:solidFill>
              </a:rPr>
              <a:t>2</a:t>
            </a:r>
            <a:r>
              <a:rPr lang="ko-KR" altLang="en-US" sz="5700" b="1" dirty="0" smtClean="0">
                <a:solidFill>
                  <a:srgbClr val="000000"/>
                </a:solidFill>
              </a:rPr>
              <a:t>장</a:t>
            </a:r>
            <a:endParaRPr lang="ko-KR" altLang="en-US" sz="57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776008" y="1561338"/>
            <a:ext cx="11113784" cy="4324261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US" altLang="ko-KR" sz="5300" b="1" dirty="0" smtClean="0"/>
              <a:t>10 </a:t>
            </a:r>
            <a:r>
              <a:rPr lang="ko-KR" altLang="en-US" sz="5300" b="1" dirty="0" smtClean="0"/>
              <a:t>우리는 그가 만드신 바라 그리스도 예수 안에서 선한 일을 위하여 지으심을 받은 자니 이 일은 하나님이 전에 예비하사 우리로 그 가운</a:t>
            </a:r>
            <a:endParaRPr lang="en-US" altLang="ko-KR" sz="5300" b="1" dirty="0" smtClean="0"/>
          </a:p>
          <a:p>
            <a:pPr lvl="0">
              <a:defRPr/>
            </a:pPr>
            <a:r>
              <a:rPr lang="ko-KR" altLang="en-US" sz="5300" b="1" dirty="0" smtClean="0"/>
              <a:t>데서 행하게 하려 하심이니라</a:t>
            </a:r>
            <a:endParaRPr lang="ko-KR" altLang="en-US" sz="53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p:transition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601" y="1096830"/>
            <a:ext cx="7848873" cy="555534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4800" b="1" dirty="0" err="1" smtClean="0">
                <a:latin typeface="HY그래픽M"/>
                <a:ea typeface="HY그래픽M"/>
              </a:rPr>
              <a:t>에베소서와</a:t>
            </a:r>
            <a:r>
              <a:rPr lang="ko-KR" altLang="en-US" sz="4800" b="1" dirty="0" smtClean="0">
                <a:latin typeface="HY그래픽M"/>
                <a:ea typeface="HY그래픽M"/>
              </a:rPr>
              <a:t> </a:t>
            </a:r>
            <a:r>
              <a:rPr lang="ko-KR" altLang="en-US" sz="4800" b="1" dirty="0" err="1" smtClean="0">
                <a:latin typeface="HY그래픽M"/>
                <a:ea typeface="HY그래픽M"/>
              </a:rPr>
              <a:t>빌립보서의</a:t>
            </a:r>
            <a:r>
              <a:rPr lang="ko-KR" altLang="en-US" sz="4800" b="1" dirty="0" smtClean="0">
                <a:latin typeface="HY그래픽M"/>
                <a:ea typeface="HY그래픽M"/>
              </a:rPr>
              <a:t>  </a:t>
            </a:r>
            <a:endParaRPr lang="en-US" altLang="ko-KR" sz="4800" b="1" dirty="0" smtClean="0"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48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말씀</a:t>
            </a:r>
            <a:endParaRPr lang="ko-KR" altLang="en-US" sz="48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3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000" b="1" dirty="0">
                <a:solidFill>
                  <a:srgbClr val="000000"/>
                </a:solidFill>
                <a:latin typeface="HY그래픽M"/>
                <a:ea typeface="HY그래픽M"/>
              </a:rPr>
              <a:t>지하람 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815166DB-6F9E-67E2-71C9-4F30C631C3D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2D8D2A1A-E033-E97D-52B4-575FA8EC981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="" xmlns:a16="http://schemas.microsoft.com/office/drawing/2014/main" id="{B5DD31D4-D709-5BC8-74C4-EB2E77054EB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756544"/>
            <a:ext cx="8207903" cy="1934192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="" xmlns:a16="http://schemas.microsoft.com/office/drawing/2014/main" id="{D67A825D-4FCD-6858-4D50-B51FE8C6368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093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729" y="710295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헌금 특송</a:t>
            </a:r>
          </a:p>
          <a:p>
            <a:pPr lvl="0" algn="ctr">
              <a:defRPr/>
            </a:pPr>
            <a:endParaRPr lang="en-US" altLang="ko-KR" sz="800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하이어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4"/>
            <a:ext cx="7848872" cy="1308030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7900" b="1" dirty="0" err="1" smtClean="0">
                <a:solidFill>
                  <a:prstClr val="white"/>
                </a:solidFill>
                <a:latin typeface="HY중고딕"/>
                <a:ea typeface="HY중고딕"/>
              </a:rPr>
              <a:t>김사랑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717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413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30104" y="1147483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14350" indent="-514350">
              <a:lnSpc>
                <a:spcPct val="140000"/>
              </a:lnSpc>
              <a:buFontTx/>
              <a:buAutoNum type="arabicPeriod"/>
              <a:tabLst>
                <a:tab pos="10048875" algn="l"/>
              </a:tabLst>
            </a:pPr>
            <a:r>
              <a:rPr lang="ko-KR" altLang="en-US" sz="3200" b="1" dirty="0" smtClean="0">
                <a:solidFill>
                  <a:prstClr val="black"/>
                </a:solidFill>
              </a:rPr>
              <a:t>열심히 </a:t>
            </a:r>
            <a:r>
              <a:rPr lang="ko-KR" altLang="en-US" sz="3200" b="1" dirty="0">
                <a:solidFill>
                  <a:prstClr val="black"/>
                </a:solidFill>
              </a:rPr>
              <a:t>전도하는 현대교회 어린이가 되기를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소망합니다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2.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이천중앙지방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성경골든벨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(6/23) </a:t>
            </a:r>
            <a:r>
              <a:rPr lang="ko-KR" altLang="en-US" sz="3200" b="1" dirty="0">
                <a:solidFill>
                  <a:prstClr val="black"/>
                </a:solidFill>
              </a:rPr>
              <a:t>반석교회에서 진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행 됩니다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범위 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: 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창세기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err="1" smtClean="0">
                <a:solidFill>
                  <a:prstClr val="black"/>
                </a:solidFill>
              </a:rPr>
              <a:t>다니엘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요나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err="1" smtClean="0">
                <a:solidFill>
                  <a:prstClr val="black"/>
                </a:solidFill>
              </a:rPr>
              <a:t>누가복음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err="1" smtClean="0">
                <a:solidFill>
                  <a:prstClr val="black"/>
                </a:solidFill>
              </a:rPr>
              <a:t>갈라디아서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err="1" smtClean="0">
                <a:solidFill>
                  <a:prstClr val="black"/>
                </a:solidFill>
              </a:rPr>
              <a:t>에베소서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err="1" smtClean="0">
                <a:solidFill>
                  <a:prstClr val="black"/>
                </a:solidFill>
              </a:rPr>
              <a:t>빌립보서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)</a:t>
            </a: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3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여름성경학교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7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26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(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금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)~28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(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주일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)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에 진행합니다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800" b="1" dirty="0">
                <a:solidFill>
                  <a:prstClr val="black"/>
                </a:solidFill>
              </a:rPr>
              <a:t>주제 </a:t>
            </a:r>
            <a:r>
              <a:rPr lang="en-US" altLang="ko-KR" sz="2800" b="1" dirty="0">
                <a:solidFill>
                  <a:prstClr val="black"/>
                </a:solidFill>
              </a:rPr>
              <a:t>: 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기도할래요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말씀 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: </a:t>
            </a:r>
            <a:r>
              <a:rPr lang="ko-KR" altLang="en-US" sz="2800" b="1" dirty="0" err="1" smtClean="0">
                <a:solidFill>
                  <a:prstClr val="black"/>
                </a:solidFill>
              </a:rPr>
              <a:t>데살로니가전서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5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장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18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절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)</a:t>
            </a: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4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다음주 예배위원은 사회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김소</a:t>
            </a:r>
            <a:r>
              <a:rPr lang="ko-KR" altLang="en-US" sz="3200" b="1" dirty="0" err="1">
                <a:solidFill>
                  <a:prstClr val="black"/>
                </a:solidFill>
              </a:rPr>
              <a:t>웅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선생님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대표기도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신제</a:t>
            </a:r>
            <a:r>
              <a:rPr lang="ko-KR" altLang="en-US" sz="3200" b="1" dirty="0" err="1">
                <a:solidFill>
                  <a:prstClr val="black"/>
                </a:solidFill>
              </a:rPr>
              <a:t>하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어린이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헌금기도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임지</a:t>
            </a:r>
            <a:r>
              <a:rPr lang="ko-KR" altLang="en-US" sz="3200" b="1" dirty="0">
                <a:solidFill>
                  <a:prstClr val="black"/>
                </a:solidFill>
              </a:rPr>
              <a:t>섭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어린이 입니다</a:t>
            </a:r>
            <a:endParaRPr lang="en-US" altLang="ko-KR" sz="32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917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  <a:solidFill>
            <a:schemeClr val="accent2"/>
          </a:solidFill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grpFill/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16"/>
          <a:stretch/>
        </p:blipFill>
        <p:spPr>
          <a:xfrm>
            <a:off x="529000" y="307815"/>
            <a:ext cx="6116244" cy="619602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grpSp>
        <p:nvGrpSpPr>
          <p:cNvPr id="11" name="그룹 10"/>
          <p:cNvGrpSpPr/>
          <p:nvPr/>
        </p:nvGrpSpPr>
        <p:grpSpPr>
          <a:xfrm>
            <a:off x="6771991" y="293165"/>
            <a:ext cx="4997513" cy="6210678"/>
            <a:chOff x="2532757" y="416459"/>
            <a:chExt cx="4266395" cy="6210678"/>
          </a:xfrm>
        </p:grpSpPr>
        <p:sp>
          <p:nvSpPr>
            <p:cNvPr id="9" name="직사각형 8"/>
            <p:cNvSpPr/>
            <p:nvPr/>
          </p:nvSpPr>
          <p:spPr>
            <a:xfrm>
              <a:off x="2532757" y="416459"/>
              <a:ext cx="4175858" cy="62106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718253" y="943222"/>
              <a:ext cx="4080899" cy="5515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40000"/>
                </a:lnSpc>
                <a:tabLst>
                  <a:tab pos="10048875" algn="l"/>
                </a:tabLst>
              </a:pPr>
              <a:r>
                <a:rPr lang="en-US" altLang="ko-KR" sz="2400" b="1" dirty="0" smtClean="0">
                  <a:solidFill>
                    <a:srgbClr val="FF0000"/>
                  </a:solidFill>
                </a:rPr>
                <a:t>1. </a:t>
              </a:r>
              <a:r>
                <a:rPr lang="ko-KR" altLang="en-US" sz="2400" b="1" dirty="0" smtClean="0">
                  <a:solidFill>
                    <a:srgbClr val="FF0000"/>
                  </a:solidFill>
                </a:rPr>
                <a:t>범위</a:t>
              </a:r>
              <a:r>
                <a:rPr lang="ko-KR" altLang="en-US" sz="2400" b="1" dirty="0" smtClean="0">
                  <a:solidFill>
                    <a:prstClr val="black"/>
                  </a:solidFill>
                </a:rPr>
                <a:t> </a:t>
              </a:r>
              <a:r>
                <a:rPr lang="en-US" altLang="ko-KR" sz="2400" b="1" dirty="0">
                  <a:solidFill>
                    <a:prstClr val="black"/>
                  </a:solidFill>
                </a:rPr>
                <a:t>: </a:t>
              </a:r>
              <a:r>
                <a:rPr lang="ko-KR" altLang="en-US" sz="2400" b="1" dirty="0"/>
                <a:t>창세기</a:t>
              </a:r>
              <a:r>
                <a:rPr lang="en-US" altLang="ko-KR" sz="2400" b="1" dirty="0"/>
                <a:t>, </a:t>
              </a:r>
              <a:r>
                <a:rPr lang="ko-KR" altLang="en-US" sz="2400" b="1" dirty="0" err="1"/>
                <a:t>다니엘</a:t>
              </a:r>
              <a:r>
                <a:rPr lang="en-US" altLang="ko-KR" sz="2400" b="1" dirty="0"/>
                <a:t>, </a:t>
              </a:r>
              <a:r>
                <a:rPr lang="ko-KR" altLang="en-US" sz="2400" b="1" dirty="0"/>
                <a:t>요나</a:t>
              </a:r>
              <a:r>
                <a:rPr lang="en-US" altLang="ko-KR" sz="2400" b="1" dirty="0"/>
                <a:t>, </a:t>
              </a:r>
              <a:endParaRPr lang="en-US" altLang="ko-KR" sz="2400" b="1" dirty="0" smtClean="0"/>
            </a:p>
            <a:p>
              <a:pPr marL="361950" indent="-361950">
                <a:lnSpc>
                  <a:spcPct val="140000"/>
                </a:lnSpc>
                <a:tabLst>
                  <a:tab pos="10048875" algn="l"/>
                </a:tabLst>
              </a:pPr>
              <a:r>
                <a:rPr lang="en-US" altLang="ko-KR" sz="2400" b="1" dirty="0"/>
                <a:t> </a:t>
              </a:r>
              <a:r>
                <a:rPr lang="en-US" altLang="ko-KR" sz="2400" b="1" dirty="0" smtClean="0"/>
                <a:t>  </a:t>
              </a:r>
              <a:r>
                <a:rPr lang="ko-KR" altLang="en-US" sz="2400" b="1" dirty="0" err="1" smtClean="0"/>
                <a:t>누가복음</a:t>
              </a:r>
              <a:r>
                <a:rPr lang="en-US" altLang="ko-KR" sz="2400" b="1" dirty="0"/>
                <a:t>, </a:t>
              </a:r>
              <a:r>
                <a:rPr lang="ko-KR" altLang="en-US" sz="2400" b="1" dirty="0" err="1"/>
                <a:t>갈라디아서</a:t>
              </a:r>
              <a:r>
                <a:rPr lang="en-US" altLang="ko-KR" sz="2400" b="1" dirty="0"/>
                <a:t>, </a:t>
              </a:r>
              <a:r>
                <a:rPr lang="ko-KR" altLang="en-US" sz="2400" b="1" dirty="0" err="1" smtClean="0"/>
                <a:t>에베소서</a:t>
              </a:r>
              <a:r>
                <a:rPr lang="en-US" altLang="ko-KR" sz="2400" b="1" dirty="0"/>
                <a:t>, </a:t>
              </a:r>
              <a:r>
                <a:rPr lang="ko-KR" altLang="en-US" sz="2400" b="1" dirty="0" err="1" smtClean="0"/>
                <a:t>빌립보서</a:t>
              </a:r>
              <a:endParaRPr lang="en-US" altLang="ko-KR" sz="2400" b="1" dirty="0" smtClean="0"/>
            </a:p>
            <a:p>
              <a:pPr>
                <a:lnSpc>
                  <a:spcPct val="140000"/>
                </a:lnSpc>
                <a:spcBef>
                  <a:spcPts val="2000"/>
                </a:spcBef>
                <a:tabLst>
                  <a:tab pos="10048875" algn="l"/>
                </a:tabLst>
              </a:pPr>
              <a:r>
                <a:rPr lang="en-US" altLang="ko-KR" sz="2400" b="1" dirty="0" smtClean="0">
                  <a:solidFill>
                    <a:srgbClr val="FF0000"/>
                  </a:solidFill>
                </a:rPr>
                <a:t>2. </a:t>
              </a:r>
              <a:r>
                <a:rPr lang="ko-KR" altLang="en-US" sz="2400" b="1" dirty="0" smtClean="0">
                  <a:solidFill>
                    <a:srgbClr val="FF0000"/>
                  </a:solidFill>
                </a:rPr>
                <a:t>출제방법</a:t>
              </a:r>
              <a:r>
                <a:rPr lang="en-US" altLang="ko-KR" sz="2400" b="1" dirty="0" smtClean="0">
                  <a:solidFill>
                    <a:prstClr val="black"/>
                  </a:solidFill>
                </a:rPr>
                <a:t> :  </a:t>
              </a:r>
            </a:p>
            <a:p>
              <a:pPr marL="361950">
                <a:lnSpc>
                  <a:spcPct val="140000"/>
                </a:lnSpc>
                <a:tabLst>
                  <a:tab pos="10048875" algn="l"/>
                </a:tabLst>
              </a:pPr>
              <a:r>
                <a:rPr lang="ko-KR" altLang="en-US" sz="2400" b="1" dirty="0" smtClean="0"/>
                <a:t>객관식</a:t>
              </a:r>
              <a:r>
                <a:rPr lang="en-US" altLang="ko-KR" sz="2400" b="1" dirty="0" smtClean="0"/>
                <a:t>, </a:t>
              </a:r>
              <a:r>
                <a:rPr lang="ko-KR" altLang="en-US" sz="2400" b="1" dirty="0" smtClean="0"/>
                <a:t>단답형 주관식</a:t>
              </a:r>
              <a:endParaRPr lang="en-US" altLang="ko-KR" sz="2400" b="1" dirty="0" smtClean="0"/>
            </a:p>
            <a:p>
              <a:pPr>
                <a:lnSpc>
                  <a:spcPct val="140000"/>
                </a:lnSpc>
                <a:spcBef>
                  <a:spcPts val="2000"/>
                </a:spcBef>
                <a:tabLst>
                  <a:tab pos="10048875" algn="l"/>
                </a:tabLst>
              </a:pPr>
              <a:r>
                <a:rPr lang="en-US" altLang="ko-KR" sz="2400" b="1" dirty="0" smtClean="0">
                  <a:solidFill>
                    <a:srgbClr val="FF0000"/>
                  </a:solidFill>
                </a:rPr>
                <a:t>3. </a:t>
              </a:r>
              <a:r>
                <a:rPr lang="ko-KR" altLang="en-US" sz="2400" b="1" dirty="0" smtClean="0">
                  <a:solidFill>
                    <a:srgbClr val="FF0000"/>
                  </a:solidFill>
                </a:rPr>
                <a:t>운영방법</a:t>
              </a:r>
              <a:r>
                <a:rPr lang="ko-KR" altLang="en-US" sz="2400" b="1" dirty="0" smtClean="0">
                  <a:solidFill>
                    <a:prstClr val="black"/>
                  </a:solidFill>
                </a:rPr>
                <a:t> </a:t>
              </a:r>
              <a:r>
                <a:rPr lang="en-US" altLang="ko-KR" sz="2400" b="1" dirty="0" smtClean="0">
                  <a:solidFill>
                    <a:prstClr val="black"/>
                  </a:solidFill>
                </a:rPr>
                <a:t>: </a:t>
              </a:r>
            </a:p>
            <a:p>
              <a:pPr marL="361950">
                <a:lnSpc>
                  <a:spcPct val="140000"/>
                </a:lnSpc>
                <a:tabLst>
                  <a:tab pos="10048875" algn="l"/>
                </a:tabLst>
              </a:pPr>
              <a:r>
                <a:rPr lang="en-US" altLang="ko-KR" sz="2400" b="1" dirty="0" smtClean="0"/>
                <a:t>Open Book</a:t>
              </a:r>
            </a:p>
            <a:p>
              <a:pPr marL="361950" indent="-361950">
                <a:lnSpc>
                  <a:spcPct val="140000"/>
                </a:lnSpc>
                <a:spcBef>
                  <a:spcPts val="2000"/>
                </a:spcBef>
                <a:tabLst>
                  <a:tab pos="10048875" algn="l"/>
                </a:tabLst>
              </a:pPr>
              <a:r>
                <a:rPr lang="en-US" altLang="ko-KR" sz="2400" b="1" dirty="0" smtClean="0">
                  <a:solidFill>
                    <a:srgbClr val="FF0000"/>
                  </a:solidFill>
                </a:rPr>
                <a:t>4. </a:t>
              </a:r>
              <a:r>
                <a:rPr lang="ko-KR" altLang="en-US" sz="2400" b="1" dirty="0" smtClean="0">
                  <a:solidFill>
                    <a:srgbClr val="FF0000"/>
                  </a:solidFill>
                </a:rPr>
                <a:t>기타</a:t>
              </a:r>
              <a:r>
                <a:rPr lang="ko-KR" altLang="en-US" sz="2400" b="1" dirty="0" smtClean="0">
                  <a:solidFill>
                    <a:prstClr val="black"/>
                  </a:solidFill>
                </a:rPr>
                <a:t> </a:t>
              </a:r>
              <a:r>
                <a:rPr lang="en-US" altLang="ko-KR" sz="2400" b="1" dirty="0" smtClean="0">
                  <a:solidFill>
                    <a:prstClr val="black"/>
                  </a:solidFill>
                </a:rPr>
                <a:t>: </a:t>
              </a:r>
              <a:r>
                <a:rPr lang="en-US" altLang="ko-KR" sz="2400" b="1" dirty="0" smtClean="0"/>
                <a:t>1~10</a:t>
              </a:r>
              <a:r>
                <a:rPr lang="ko-KR" altLang="en-US" sz="2400" b="1" dirty="0" smtClean="0"/>
                <a:t>위까지 연회 </a:t>
              </a:r>
              <a:r>
                <a:rPr lang="ko-KR" altLang="en-US" sz="2400" b="1" dirty="0" err="1" smtClean="0"/>
                <a:t>성경골든벨</a:t>
              </a:r>
              <a:r>
                <a:rPr lang="ko-KR" altLang="en-US" sz="2400" b="1" dirty="0" smtClean="0"/>
                <a:t> 참가 </a:t>
              </a:r>
              <a:r>
                <a:rPr lang="en-US" altLang="ko-KR" sz="2400" b="1" dirty="0" smtClean="0"/>
                <a:t>(7/20, </a:t>
              </a:r>
              <a:r>
                <a:rPr lang="ko-KR" altLang="en-US" sz="2400" b="1" dirty="0" smtClean="0"/>
                <a:t>광주교회</a:t>
              </a:r>
              <a:r>
                <a:rPr lang="en-US" altLang="ko-KR" sz="2400" b="1" dirty="0" smtClean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086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90">
              <a:defRPr/>
            </a:pP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78" y="1820921"/>
            <a:ext cx="10155948" cy="463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063661" y="5803473"/>
            <a:ext cx="10151065" cy="308008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5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402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="" xmlns:a16="http://schemas.microsoft.com/office/drawing/2014/main" id="{0D91E80A-B507-8B21-A94D-20CD7E5CE73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="" xmlns:a16="http://schemas.microsoft.com/office/drawing/2014/main" id="{7BEA5660-6D0D-2A9F-8FF8-E117150EDC3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="" xmlns:a16="http://schemas.microsoft.com/office/drawing/2014/main" id="{E1258121-C3AD-EAF2-EEBB-315C7A276DB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11" name="PFE element 16">
            <a:extLst>
              <a:ext uri="{FF2B5EF4-FFF2-40B4-BE49-F238E27FC236}">
                <a16:creationId xmlns="" xmlns:a16="http://schemas.microsoft.com/office/drawing/2014/main" id="{3FCEDD84-E9AE-CCD3-BC51-2A184431A55A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65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="" xmlns:a16="http://schemas.microsoft.com/office/drawing/2014/main" id="{75BD4252-45AB-3B0F-1325-84B8F4DF801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="" xmlns:a16="http://schemas.microsoft.com/office/drawing/2014/main" id="{682ED3C9-52C4-863C-E0F7-41ED6B3F1F1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2" y="413189"/>
            <a:ext cx="5235907" cy="941285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="" xmlns:a16="http://schemas.microsoft.com/office/drawing/2014/main" id="{02AD072B-31E6-CD0F-74A2-5DB2DA8C8D5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="" xmlns:a16="http://schemas.microsoft.com/office/drawing/2014/main" id="{A9332F4F-AF72-C634-D712-D6D1E6C1686B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7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21">
            <a:extLst>
              <a:ext uri="{FF2B5EF4-FFF2-40B4-BE49-F238E27FC236}">
                <a16:creationId xmlns="" xmlns:a16="http://schemas.microsoft.com/office/drawing/2014/main" id="{8F2542FB-BE00-F556-43AD-25FCCDA4600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8" name="PFE element 22">
            <a:extLst>
              <a:ext uri="{FF2B5EF4-FFF2-40B4-BE49-F238E27FC236}">
                <a16:creationId xmlns="" xmlns:a16="http://schemas.microsoft.com/office/drawing/2014/main" id="{EB390A22-ECD0-9F96-BD2B-4CEFC11A397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0" name="PFE element 23">
            <a:extLst>
              <a:ext uri="{FF2B5EF4-FFF2-40B4-BE49-F238E27FC236}">
                <a16:creationId xmlns="" xmlns:a16="http://schemas.microsoft.com/office/drawing/2014/main" id="{CBDB6F8E-65E0-C403-B41D-80CA6C440FA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12" name="PFE element 24">
            <a:extLst>
              <a:ext uri="{FF2B5EF4-FFF2-40B4-BE49-F238E27FC236}">
                <a16:creationId xmlns="" xmlns:a16="http://schemas.microsoft.com/office/drawing/2014/main" id="{6782939E-3FC8-498E-0A22-49890D17B19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53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25">
            <a:extLst>
              <a:ext uri="{FF2B5EF4-FFF2-40B4-BE49-F238E27FC236}">
                <a16:creationId xmlns="" xmlns:a16="http://schemas.microsoft.com/office/drawing/2014/main" id="{A692D971-D112-B849-75BC-85C1B8990A7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26">
            <a:extLst>
              <a:ext uri="{FF2B5EF4-FFF2-40B4-BE49-F238E27FC236}">
                <a16:creationId xmlns="" xmlns:a16="http://schemas.microsoft.com/office/drawing/2014/main" id="{3E5C1AB0-0A4B-EFE0-C4D6-E1010AB25C5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5" name="PFE element 27">
            <a:extLst>
              <a:ext uri="{FF2B5EF4-FFF2-40B4-BE49-F238E27FC236}">
                <a16:creationId xmlns="" xmlns:a16="http://schemas.microsoft.com/office/drawing/2014/main" id="{B42F63F0-28FB-3FD5-F656-E5C22E7F4F2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28">
            <a:extLst>
              <a:ext uri="{FF2B5EF4-FFF2-40B4-BE49-F238E27FC236}">
                <a16:creationId xmlns="" xmlns:a16="http://schemas.microsoft.com/office/drawing/2014/main" id="{892420B0-6607-1521-3618-8B11E6802C2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359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443</Words>
  <Application>Microsoft Office PowerPoint</Application>
  <PresentationFormat>사용자 지정</PresentationFormat>
  <Paragraphs>134</Paragraphs>
  <Slides>59</Slides>
  <Notes>29</Notes>
  <HiddenSlides>0</HiddenSlides>
  <MMClips>0</MMClips>
  <ScaleCrop>false</ScaleCrop>
  <HeadingPairs>
    <vt:vector size="4" baseType="variant">
      <vt:variant>
        <vt:lpstr>테마</vt:lpstr>
      </vt:variant>
      <vt:variant>
        <vt:i4>8</vt:i4>
      </vt:variant>
      <vt:variant>
        <vt:lpstr>슬라이드 제목</vt:lpstr>
      </vt:variant>
      <vt:variant>
        <vt:i4>59</vt:i4>
      </vt:variant>
    </vt:vector>
  </HeadingPairs>
  <TitlesOfParts>
    <vt:vector size="67" baseType="lpstr">
      <vt:lpstr>Office 테마</vt:lpstr>
      <vt:lpstr>7_Office 테마</vt:lpstr>
      <vt:lpstr>2_파형</vt:lpstr>
      <vt:lpstr>8_Office 테마</vt:lpstr>
      <vt:lpstr>14_Office 테마</vt:lpstr>
      <vt:lpstr>1_Office 테마</vt:lpstr>
      <vt:lpstr>10_Office 테마</vt:lpstr>
      <vt:lpstr>9_Office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239</cp:revision>
  <dcterms:created xsi:type="dcterms:W3CDTF">2022-06-11T10:00:30Z</dcterms:created>
  <dcterms:modified xsi:type="dcterms:W3CDTF">2024-06-15T21:40:11Z</dcterms:modified>
  <cp:version/>
</cp:coreProperties>
</file>