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2997" r:id="rId7"/>
    <p:sldId id="2999" r:id="rId8"/>
    <p:sldId id="3016" r:id="rId9"/>
    <p:sldId id="3020" r:id="rId10"/>
    <p:sldId id="3021" r:id="rId11"/>
    <p:sldId id="3004" r:id="rId12"/>
    <p:sldId id="3005" r:id="rId13"/>
    <p:sldId id="2614" r:id="rId14"/>
    <p:sldId id="2547" r:id="rId15"/>
    <p:sldId id="2548" r:id="rId16"/>
    <p:sldId id="2549" r:id="rId17"/>
    <p:sldId id="2550" r:id="rId18"/>
    <p:sldId id="3022" r:id="rId19"/>
    <p:sldId id="3023" r:id="rId20"/>
    <p:sldId id="2915" r:id="rId21"/>
    <p:sldId id="2916" r:id="rId22"/>
    <p:sldId id="2917" r:id="rId23"/>
    <p:sldId id="3024" r:id="rId24"/>
    <p:sldId id="2918" r:id="rId25"/>
    <p:sldId id="2919" r:id="rId26"/>
    <p:sldId id="2922" r:id="rId27"/>
    <p:sldId id="2641" r:id="rId28"/>
    <p:sldId id="1932" r:id="rId29"/>
    <p:sldId id="1933" r:id="rId30"/>
    <p:sldId id="1934" r:id="rId31"/>
    <p:sldId id="2363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presProps" Target="presProps.xml"  /><Relationship Id="rId34" Type="http://schemas.openxmlformats.org/officeDocument/2006/relationships/viewProps" Target="viewProps.xml"  /><Relationship Id="rId35" Type="http://schemas.openxmlformats.org/officeDocument/2006/relationships/theme" Target="theme/theme1.xml"  /><Relationship Id="rId36" Type="http://schemas.openxmlformats.org/officeDocument/2006/relationships/tableStyles" Target="tableStyles.xml"  /><Relationship Id="rId4" Type="http://schemas.openxmlformats.org/officeDocument/2006/relationships/slideMaster" Target="slideMasters/slideMaster4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4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9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7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8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0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5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5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5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5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6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7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0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1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6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2.png"  /><Relationship Id="rId4" Type="http://schemas.microsoft.com/office/2007/relationships/hdphoto" Target="../embeddings/oleObject1.wdp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3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3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13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4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50188" y="0"/>
            <a:ext cx="1009829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사랑으로 자라나요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말씀안에 자라나요</a:t>
            </a:r>
            <a:endParaRPr kumimoji="1" lang="en-US" altLang="ko-KR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나는야 주의 어린이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23521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41203" y="0"/>
            <a:ext cx="990060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예수님처럼 기도하고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예수님처럼 섬기며</a:t>
            </a:r>
            <a:b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믿음으로 자라나요</a:t>
            </a:r>
            <a:b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  <a:endParaRPr kumimoji="1" lang="en-US" altLang="ko-KR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나는야 주의 어린이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3936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정은하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사무엘상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16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7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사무엘상 </a:t>
            </a:r>
            <a:r>
              <a:rPr lang="en-US" altLang="ko-KR" sz="6000" b="1">
                <a:solidFill>
                  <a:srgbClr val="000000"/>
                </a:solidFill>
              </a:rPr>
              <a:t>16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  <a:endParaRPr lang="ko-KR" altLang="en-US" sz="60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813175" y="2188654"/>
            <a:ext cx="10098384" cy="434934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7</a:t>
            </a:r>
            <a:r>
              <a:rPr lang="ko-KR" altLang="en-US" sz="5600" b="1">
                <a:solidFill>
                  <a:schemeClr val="tx1"/>
                </a:solidFill>
              </a:rPr>
              <a:t> 여호와께서 사무엘에게 이르시되 그의 용모와 키를 보지 말라 내가 이미 그를 버렸노라 내가 보는 것은 사람과 같지 아니하니 사람은 외모를 보거니와 </a:t>
            </a:r>
            <a:endParaRPr lang="ko-KR" altLang="en-US" sz="5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849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49916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사무엘상 </a:t>
            </a:r>
            <a:r>
              <a:rPr lang="en-US" altLang="ko-KR" sz="6000" b="1">
                <a:solidFill>
                  <a:srgbClr val="000000"/>
                </a:solidFill>
              </a:rPr>
              <a:t>16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  <a:endParaRPr lang="ko-KR" altLang="en-US" sz="60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938977" y="2091175"/>
            <a:ext cx="10098384" cy="179473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ko-KR" altLang="en-US" sz="5600" b="1">
                <a:solidFill>
                  <a:schemeClr val="tx1"/>
                </a:solidFill>
              </a:rPr>
              <a:t> 나 여호와는 중심을 보느니라</a:t>
            </a:r>
            <a:endParaRPr lang="ko-KR" altLang="en-US" sz="56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ko-KR" altLang="en-US" sz="5600" b="1">
                <a:solidFill>
                  <a:schemeClr val="tx1"/>
                </a:solidFill>
              </a:rPr>
              <a:t>하시더라 </a:t>
            </a:r>
            <a:endParaRPr lang="ko-KR" altLang="en-US" sz="5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0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332634"/>
            <a:ext cx="9144000" cy="1323379"/>
          </a:xfrm>
          <a:prstGeom prst="rect">
            <a:avLst/>
          </a:prstGeom>
          <a:noFill/>
        </p:spPr>
        <p:txBody>
          <a:bodyPr wrap="square" lIns="91360" tIns="45690" rIns="91360" bIns="4569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  <a:ea typeface="맑은 고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39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8113" y="739484"/>
            <a:ext cx="4597842" cy="1107971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600" b="1" i="1">
                <a:solidFill>
                  <a:prstClr val="black"/>
                </a:solidFill>
                <a:latin typeface="맑은 고딕"/>
                <a:ea typeface="맑은 고딕"/>
              </a:rPr>
              <a:t>찬양해요</a:t>
            </a:r>
            <a:r>
              <a:rPr kumimoji="0" lang="en-US" altLang="ko-KR" sz="6600" b="1" i="1">
                <a:solidFill>
                  <a:prstClr val="black"/>
                </a:solidFill>
                <a:latin typeface="맑은 고딕"/>
                <a:ea typeface="맑은 고딕"/>
              </a:rPr>
              <a:t>~</a:t>
            </a:r>
            <a:endParaRPr kumimoji="0" lang="ko-KR" altLang="en-US" sz="6600" b="1" i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97382471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801650"/>
            <a:ext cx="7848873" cy="5063833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7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>
                <a:solidFill>
                  <a:srgbClr val="ff0000"/>
                </a:solidFill>
                <a:latin typeface="HY그래픽M"/>
                <a:ea typeface="HY그래픽M"/>
              </a:rPr>
              <a:t>기름</a:t>
            </a:r>
            <a:r>
              <a:rPr lang="ko-KR" altLang="en-US" sz="5300" b="1">
                <a:solidFill>
                  <a:schemeClr val="dk1"/>
                </a:solidFill>
                <a:latin typeface="HY그래픽M"/>
                <a:ea typeface="HY그래픽M"/>
              </a:rPr>
              <a:t> 부음 받은 </a:t>
            </a:r>
            <a:r>
              <a:rPr lang="ko-KR" altLang="en-US" sz="5800" b="1">
                <a:solidFill>
                  <a:srgbClr val="203a7b"/>
                </a:solidFill>
                <a:latin typeface="HY그래픽M"/>
                <a:ea typeface="HY그래픽M"/>
              </a:rPr>
              <a:t>다윗</a:t>
            </a:r>
            <a:endParaRPr lang="ko-KR" altLang="en-US" sz="5300" b="1">
              <a:solidFill>
                <a:schemeClr val="dk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en-US" altLang="ko-KR" sz="5300" b="1">
              <a:solidFill>
                <a:srgbClr val="3057b9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한은호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88259" y="6811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0175"/>
            <a:ext cx="2761686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한결같은 사랑으로</a:t>
            </a:r>
            <a:endParaRPr kumimoji="0" lang="ko-KR" altLang="en-US" sz="2400" b="1" i="0" u="none" strike="noStrike" cap="none" spc="0" normalizeH="0" baseline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463" y="1485241"/>
            <a:ext cx="7200801" cy="44259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하나님 언제나 나를</a:t>
            </a:r>
            <a:endParaRPr kumimoji="0" lang="ko-KR" altLang="en-US" sz="48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지켜주시네</a:t>
            </a:r>
            <a:endParaRPr kumimoji="0" lang="ko-KR" altLang="en-US" sz="48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낮에도 밤에도</a:t>
            </a:r>
            <a:endParaRPr kumimoji="0" lang="ko-KR" altLang="en-US" sz="48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한결같은 사랑으로</a:t>
            </a:r>
            <a:endParaRPr kumimoji="0" lang="ko-KR" altLang="en-US" sz="48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 </a:t>
            </a: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8828225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88259" y="6811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0175"/>
            <a:ext cx="2761686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한결같은 사랑으로</a:t>
            </a:r>
            <a:endParaRPr kumimoji="0" lang="ko-KR" altLang="en-US" sz="2400" b="1" i="0" u="none" strike="noStrike" cap="none" spc="0" normalizeH="0" baseline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4505" y="1678257"/>
            <a:ext cx="7200801" cy="427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하나님 언제나 나와 </a:t>
            </a:r>
            <a:endParaRPr kumimoji="0" lang="ko-KR" altLang="en-US" sz="46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함께하시네</a:t>
            </a:r>
            <a:endParaRPr kumimoji="0" lang="ko-KR" altLang="en-US" sz="46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오늘도 내일도</a:t>
            </a:r>
            <a:endParaRPr kumimoji="0" lang="ko-KR" altLang="en-US" sz="46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한결같은 사랑으로</a:t>
            </a:r>
            <a:endParaRPr kumimoji="0" lang="ko-KR" altLang="en-US" sz="46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 </a:t>
            </a: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7327523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3432" y="-37772"/>
            <a:ext cx="3024336" cy="6848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83632" y="3716734"/>
            <a:ext cx="672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8000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3870920"/>
            <a:ext cx="19442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>
                <a:solidFill>
                  <a:prstClr val="black"/>
                </a:solidFill>
                <a:latin typeface="휴먼편지체"/>
                <a:ea typeface="휴먼편지체"/>
              </a:rPr>
              <a:t>최고의 선물</a:t>
            </a:r>
            <a:endParaRPr kumimoji="0" lang="ko-KR" altLang="en-US" sz="3000" b="1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91744" y="-13979"/>
            <a:ext cx="7128792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하나님께서 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우리에게 보내신 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최고의 선물은 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바로 당신이에요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</p:spTree>
    <p:extLst>
      <p:ext uri="{BB962C8B-B14F-4D97-AF65-F5344CB8AC3E}">
        <p14:creationId xmlns:p14="http://schemas.microsoft.com/office/powerpoint/2010/main" val="3485438408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5440" y="11155"/>
            <a:ext cx="2952328" cy="6848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35628" y="3717034"/>
            <a:ext cx="672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8000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7508" y="3870920"/>
            <a:ext cx="1908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>
                <a:solidFill>
                  <a:prstClr val="black"/>
                </a:solidFill>
                <a:latin typeface="휴먼편지체"/>
                <a:ea typeface="휴먼편지체"/>
              </a:rPr>
              <a:t>최고의 선물</a:t>
            </a:r>
            <a:endParaRPr kumimoji="0" lang="ko-KR" altLang="en-US" sz="3000" b="1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07768" y="0"/>
            <a:ext cx="6984776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축복해요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당신을 축복해요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하나님께서 주신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그 사랑으로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당신을 축복합니다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</p:spTree>
    <p:extLst>
      <p:ext uri="{BB962C8B-B14F-4D97-AF65-F5344CB8AC3E}">
        <p14:creationId xmlns:p14="http://schemas.microsoft.com/office/powerpoint/2010/main" val="4190886694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02161" y="-99392"/>
            <a:ext cx="9144000" cy="6957392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1524135"/>
            <a:ext cx="8928992" cy="3046982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보이지 않아도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난 알 고 있어요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하나님 내 곁에 계심을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늘 새 힘주시고 인도해 주시는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사랑의 하나님</a:t>
            </a:r>
            <a:endParaRPr kumimoji="0" lang="en-US" altLang="ko-KR" sz="48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337048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  <a:endParaRPr kumimoji="0" lang="ko-KR" altLang="en-US" b="1">
              <a:solidFill>
                <a:schemeClr val="tx2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619235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49" y="1524138"/>
            <a:ext cx="7722858" cy="317009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하나님 </a:t>
            </a:r>
            <a:r>
              <a:rPr kumimoji="0" lang="ko-KR" altLang="en-US" sz="5000">
                <a:solidFill>
                  <a:prstClr val="black"/>
                </a:solidFill>
                <a:latin typeface="Helvetica Neue"/>
              </a:rPr>
              <a:t>함께</a:t>
            </a:r>
            <a:r>
              <a:rPr kumimoji="0" lang="en-US" altLang="ko-KR" sz="50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하시니</a:t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아무것도 두렵지 않아</a:t>
            </a:r>
            <a:endParaRPr kumimoji="0" lang="ko-KR" altLang="en-US" sz="5000" b="1">
              <a:solidFill>
                <a:prstClr val="black"/>
              </a:solidFill>
              <a:latin typeface="Helvetica Neue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가장 강하신 우리 하나님</a:t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늘 내 곁에 계시니</a:t>
            </a:r>
            <a:endParaRPr kumimoji="0" lang="en-US" altLang="ko-KR" sz="50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84110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i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  <a:endParaRPr kumimoji="0" lang="ko-KR" altLang="en-US" b="1" i="1">
              <a:solidFill>
                <a:schemeClr val="tx2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563802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25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266</ep:Words>
  <ep:PresentationFormat>와이드스크린</ep:PresentationFormat>
  <ep:Paragraphs>148</ep:Paragraphs>
  <ep:Slides>27</ep:Slides>
  <ep:Notes>15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27</vt:i4>
      </vt:variant>
    </vt:vector>
  </ep:HeadingPairs>
  <ep:TitlesOfParts>
    <vt:vector size="31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2024-02-23T14:13:37.377</dcterms:modified>
  <cp:revision>177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