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  <p:sldMasterId id="2147484639" r:id="rId5"/>
    <p:sldMasterId id="2147484809" r:id="rId6"/>
    <p:sldMasterId id="2147484821" r:id="rId7"/>
    <p:sldMasterId id="2147484833" r:id="rId8"/>
    <p:sldMasterId id="2147484857" r:id="rId9"/>
    <p:sldMasterId id="2147484870" r:id="rId10"/>
    <p:sldMasterId id="2147484882" r:id="rId11"/>
  </p:sldMasterIdLst>
  <p:notesMasterIdLst>
    <p:notesMasterId r:id="rId49"/>
  </p:notesMasterIdLst>
  <p:sldIdLst>
    <p:sldId id="1998" r:id="rId12"/>
    <p:sldId id="3497" r:id="rId13"/>
    <p:sldId id="3498" r:id="rId14"/>
    <p:sldId id="3499" r:id="rId15"/>
    <p:sldId id="3512" r:id="rId16"/>
    <p:sldId id="3513" r:id="rId17"/>
    <p:sldId id="3500" r:id="rId18"/>
    <p:sldId id="3501" r:id="rId19"/>
    <p:sldId id="3502" r:id="rId20"/>
    <p:sldId id="3505" r:id="rId21"/>
    <p:sldId id="3506" r:id="rId22"/>
    <p:sldId id="3507" r:id="rId23"/>
    <p:sldId id="3508" r:id="rId24"/>
    <p:sldId id="3509" r:id="rId25"/>
    <p:sldId id="3510" r:id="rId26"/>
    <p:sldId id="3511" r:id="rId27"/>
    <p:sldId id="2614" r:id="rId28"/>
    <p:sldId id="2547" r:id="rId29"/>
    <p:sldId id="2548" r:id="rId30"/>
    <p:sldId id="2549" r:id="rId31"/>
    <p:sldId id="2550" r:id="rId32"/>
    <p:sldId id="3496" r:id="rId33"/>
    <p:sldId id="2915" r:id="rId34"/>
    <p:sldId id="3067" r:id="rId35"/>
    <p:sldId id="3068" r:id="rId36"/>
    <p:sldId id="3069" r:id="rId37"/>
    <p:sldId id="2919" r:id="rId38"/>
    <p:sldId id="2922" r:id="rId39"/>
    <p:sldId id="2641" r:id="rId40"/>
    <p:sldId id="3514" r:id="rId41"/>
    <p:sldId id="3515" r:id="rId42"/>
    <p:sldId id="3516" r:id="rId43"/>
    <p:sldId id="3517" r:id="rId44"/>
    <p:sldId id="1932" r:id="rId45"/>
    <p:sldId id="1933" r:id="rId46"/>
    <p:sldId id="1934" r:id="rId47"/>
    <p:sldId id="2363" r:id="rId48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1142" y="-749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2025-02-09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236335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8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8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22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2538-4B9B-4EFE-9777-D18151FFC7B6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6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8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6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08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071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358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08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55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70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70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56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8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8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213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415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09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97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97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76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59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161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94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94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227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14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0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24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777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41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54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3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337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326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359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49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7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4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0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0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30" y="5930081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44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17" y="420395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4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2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1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7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5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7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5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5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98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17" y="33906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7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6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8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8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2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0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3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30" y="5930081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44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6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24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54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0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85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6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3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8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85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01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39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63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63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521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0" indent="0" algn="ctr">
              <a:buNone/>
              <a:defRPr sz="2000"/>
            </a:lvl2pPr>
            <a:lvl3pPr marL="914160" indent="0" algn="ctr">
              <a:buNone/>
              <a:defRPr sz="1800"/>
            </a:lvl3pPr>
            <a:lvl4pPr marL="1371240" indent="0" algn="ctr">
              <a:buNone/>
              <a:defRPr sz="1600"/>
            </a:lvl4pPr>
            <a:lvl5pPr marL="1828320" indent="0" algn="ctr">
              <a:buNone/>
              <a:defRPr sz="1600"/>
            </a:lvl5pPr>
            <a:lvl6pPr marL="2285400" indent="0" algn="ctr">
              <a:buNone/>
              <a:defRPr sz="1600"/>
            </a:lvl6pPr>
            <a:lvl7pPr marL="2742479" indent="0" algn="ctr">
              <a:buNone/>
              <a:defRPr sz="1600"/>
            </a:lvl7pPr>
            <a:lvl8pPr marL="3199557" indent="0" algn="ctr">
              <a:buNone/>
              <a:defRPr sz="1600"/>
            </a:lvl8pPr>
            <a:lvl9pPr marL="3656636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21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1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23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57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57" indent="0">
              <a:buNone/>
              <a:defRPr sz="1600" b="1"/>
            </a:lvl8pPr>
            <a:lvl9pPr marL="36566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57" indent="0">
              <a:buNone/>
              <a:defRPr sz="1600" b="1"/>
            </a:lvl8pPr>
            <a:lvl9pPr marL="36566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73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93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4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0" indent="0">
              <a:buNone/>
              <a:defRPr sz="1400"/>
            </a:lvl2pPr>
            <a:lvl3pPr marL="914160" indent="0">
              <a:buNone/>
              <a:defRPr sz="1200"/>
            </a:lvl3pPr>
            <a:lvl4pPr marL="1371240" indent="0">
              <a:buNone/>
              <a:defRPr sz="1000"/>
            </a:lvl4pPr>
            <a:lvl5pPr marL="1828320" indent="0">
              <a:buNone/>
              <a:defRPr sz="1000"/>
            </a:lvl5pPr>
            <a:lvl6pPr marL="2285400" indent="0">
              <a:buNone/>
              <a:defRPr sz="1000"/>
            </a:lvl6pPr>
            <a:lvl7pPr marL="2742479" indent="0">
              <a:buNone/>
              <a:defRPr sz="1000"/>
            </a:lvl7pPr>
            <a:lvl8pPr marL="3199557" indent="0">
              <a:buNone/>
              <a:defRPr sz="1000"/>
            </a:lvl8pPr>
            <a:lvl9pPr marL="3656636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114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0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0" indent="0">
              <a:buNone/>
              <a:defRPr sz="2000"/>
            </a:lvl5pPr>
            <a:lvl6pPr marL="2285400" indent="0">
              <a:buNone/>
              <a:defRPr sz="2000"/>
            </a:lvl6pPr>
            <a:lvl7pPr marL="2742479" indent="0">
              <a:buNone/>
              <a:defRPr sz="2000"/>
            </a:lvl7pPr>
            <a:lvl8pPr marL="3199557" indent="0">
              <a:buNone/>
              <a:defRPr sz="2000"/>
            </a:lvl8pPr>
            <a:lvl9pPr marL="3656636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0" indent="0">
              <a:buNone/>
              <a:defRPr sz="1400"/>
            </a:lvl2pPr>
            <a:lvl3pPr marL="914160" indent="0">
              <a:buNone/>
              <a:defRPr sz="1200"/>
            </a:lvl3pPr>
            <a:lvl4pPr marL="1371240" indent="0">
              <a:buNone/>
              <a:defRPr sz="1000"/>
            </a:lvl4pPr>
            <a:lvl5pPr marL="1828320" indent="0">
              <a:buNone/>
              <a:defRPr sz="1000"/>
            </a:lvl5pPr>
            <a:lvl6pPr marL="2285400" indent="0">
              <a:buNone/>
              <a:defRPr sz="1000"/>
            </a:lvl6pPr>
            <a:lvl7pPr marL="2742479" indent="0">
              <a:buNone/>
              <a:defRPr sz="1000"/>
            </a:lvl7pPr>
            <a:lvl8pPr marL="3199557" indent="0">
              <a:buNone/>
              <a:defRPr sz="1000"/>
            </a:lvl8pPr>
            <a:lvl9pPr marL="3656636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48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35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04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5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33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578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6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94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710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14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00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1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00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420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16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067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377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00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448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12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17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2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12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2025-02-09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12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12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42C307-3330-4DD1-80A4-2D8273B8A37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2E87A1-A007-4AE5-9CBA-AD5ACE0DEB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5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20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20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20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78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16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28" y="6250716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16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4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4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4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9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9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9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0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50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6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91416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0" indent="-228540" algn="l" defTabSz="91416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6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9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8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5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3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9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7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36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422D86A-5F52-4165-8473-F1B83627758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0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1">
            <a:extLst>
              <a:ext uri="{FF2B5EF4-FFF2-40B4-BE49-F238E27FC236}">
                <a16:creationId xmlns:a16="http://schemas.microsoft.com/office/drawing/2014/main" id="{8E99F4B7-CD2E-9183-4276-7268BD336D9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2">
            <a:extLst>
              <a:ext uri="{FF2B5EF4-FFF2-40B4-BE49-F238E27FC236}">
                <a16:creationId xmlns:a16="http://schemas.microsoft.com/office/drawing/2014/main" id="{0B880B47-3F66-342B-572D-C0FAC592E8E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3"/>
            <a:ext cx="1144315" cy="620093"/>
          </a:xfrm>
          <a:prstGeom prst="rect">
            <a:avLst/>
          </a:prstGeom>
        </p:spPr>
      </p:pic>
      <p:pic>
        <p:nvPicPr>
          <p:cNvPr id="11" name="PFE element 3">
            <a:extLst>
              <a:ext uri="{FF2B5EF4-FFF2-40B4-BE49-F238E27FC236}">
                <a16:creationId xmlns:a16="http://schemas.microsoft.com/office/drawing/2014/main" id="{B8C3C740-0694-30D6-5674-FFC589B3F40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28"/>
            <a:ext cx="1245920" cy="493691"/>
          </a:xfrm>
          <a:prstGeom prst="rect">
            <a:avLst/>
          </a:prstGeom>
        </p:spPr>
      </p:pic>
      <p:pic>
        <p:nvPicPr>
          <p:cNvPr id="13" name="PFE element 4">
            <a:extLst>
              <a:ext uri="{FF2B5EF4-FFF2-40B4-BE49-F238E27FC236}">
                <a16:creationId xmlns:a16="http://schemas.microsoft.com/office/drawing/2014/main" id="{34D727F3-90A9-52AD-DAB7-4B7891F758FF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5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6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5">
            <a:extLst>
              <a:ext uri="{FF2B5EF4-FFF2-40B4-BE49-F238E27FC236}">
                <a16:creationId xmlns:a16="http://schemas.microsoft.com/office/drawing/2014/main" id="{E0E8BC81-4BE4-3E08-0972-979EB891D9A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3"/>
            <a:ext cx="1144315" cy="620093"/>
          </a:xfrm>
          <a:prstGeom prst="rect">
            <a:avLst/>
          </a:prstGeom>
        </p:spPr>
      </p:pic>
      <p:pic>
        <p:nvPicPr>
          <p:cNvPr id="7" name="PFE element 6">
            <a:extLst>
              <a:ext uri="{FF2B5EF4-FFF2-40B4-BE49-F238E27FC236}">
                <a16:creationId xmlns:a16="http://schemas.microsoft.com/office/drawing/2014/main" id="{6E903B48-856E-37FB-4577-B90B8F8EDDD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7">
            <a:extLst>
              <a:ext uri="{FF2B5EF4-FFF2-40B4-BE49-F238E27FC236}">
                <a16:creationId xmlns:a16="http://schemas.microsoft.com/office/drawing/2014/main" id="{9BF123E5-4DBC-3089-D546-526F8B81341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28"/>
            <a:ext cx="1245920" cy="493691"/>
          </a:xfrm>
          <a:prstGeom prst="rect">
            <a:avLst/>
          </a:prstGeom>
        </p:spPr>
      </p:pic>
      <p:pic>
        <p:nvPicPr>
          <p:cNvPr id="12" name="PFE element 8">
            <a:extLst>
              <a:ext uri="{FF2B5EF4-FFF2-40B4-BE49-F238E27FC236}">
                <a16:creationId xmlns:a16="http://schemas.microsoft.com/office/drawing/2014/main" id="{A2FE8567-E722-D048-1C6C-D5AFD6E232C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40" y="2383755"/>
            <a:ext cx="8195733" cy="30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9">
            <a:extLst>
              <a:ext uri="{FF2B5EF4-FFF2-40B4-BE49-F238E27FC236}">
                <a16:creationId xmlns:a16="http://schemas.microsoft.com/office/drawing/2014/main" id="{C93D1C54-6F50-8682-F88A-FA77B298D77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3"/>
            <a:ext cx="1144315" cy="620093"/>
          </a:xfrm>
          <a:prstGeom prst="rect">
            <a:avLst/>
          </a:prstGeom>
        </p:spPr>
      </p:pic>
      <p:pic>
        <p:nvPicPr>
          <p:cNvPr id="7" name="PFE element 10">
            <a:extLst>
              <a:ext uri="{FF2B5EF4-FFF2-40B4-BE49-F238E27FC236}">
                <a16:creationId xmlns:a16="http://schemas.microsoft.com/office/drawing/2014/main" id="{DEA238F5-FD1C-6B71-1152-4077D5E48BF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10" name="PFE element 11">
            <a:extLst>
              <a:ext uri="{FF2B5EF4-FFF2-40B4-BE49-F238E27FC236}">
                <a16:creationId xmlns:a16="http://schemas.microsoft.com/office/drawing/2014/main" id="{C7493DB7-110C-7A01-2C4C-B4BF1B47DF4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28"/>
            <a:ext cx="1245920" cy="493691"/>
          </a:xfrm>
          <a:prstGeom prst="rect">
            <a:avLst/>
          </a:prstGeom>
        </p:spPr>
      </p:pic>
      <p:pic>
        <p:nvPicPr>
          <p:cNvPr id="12" name="PFE element 12">
            <a:extLst>
              <a:ext uri="{FF2B5EF4-FFF2-40B4-BE49-F238E27FC236}">
                <a16:creationId xmlns:a16="http://schemas.microsoft.com/office/drawing/2014/main" id="{6DF0FC94-10C3-D83C-9AA1-47E06468B72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9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3">
            <a:extLst>
              <a:ext uri="{FF2B5EF4-FFF2-40B4-BE49-F238E27FC236}">
                <a16:creationId xmlns:a16="http://schemas.microsoft.com/office/drawing/2014/main" id="{1542A90B-910B-CB09-5C4C-F41988575AE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9" y="1050303"/>
            <a:ext cx="1144315" cy="620093"/>
          </a:xfrm>
          <a:prstGeom prst="rect">
            <a:avLst/>
          </a:prstGeom>
        </p:spPr>
      </p:pic>
      <p:pic>
        <p:nvPicPr>
          <p:cNvPr id="7" name="PFE element 14">
            <a:extLst>
              <a:ext uri="{FF2B5EF4-FFF2-40B4-BE49-F238E27FC236}">
                <a16:creationId xmlns:a16="http://schemas.microsoft.com/office/drawing/2014/main" id="{16FDB174-0944-055B-D752-2DC6851DFF2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7" y="413189"/>
            <a:ext cx="4254083" cy="941285"/>
          </a:xfrm>
          <a:prstGeom prst="rect">
            <a:avLst/>
          </a:prstGeom>
        </p:spPr>
      </p:pic>
      <p:pic>
        <p:nvPicPr>
          <p:cNvPr id="9" name="PFE element 15">
            <a:extLst>
              <a:ext uri="{FF2B5EF4-FFF2-40B4-BE49-F238E27FC236}">
                <a16:creationId xmlns:a16="http://schemas.microsoft.com/office/drawing/2014/main" id="{87B87784-B05F-C895-2180-6DE1D0170D2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7" y="1037028"/>
            <a:ext cx="1245920" cy="493691"/>
          </a:xfrm>
          <a:prstGeom prst="rect">
            <a:avLst/>
          </a:prstGeom>
        </p:spPr>
      </p:pic>
      <p:pic>
        <p:nvPicPr>
          <p:cNvPr id="12" name="PFE element 16">
            <a:extLst>
              <a:ext uri="{FF2B5EF4-FFF2-40B4-BE49-F238E27FC236}">
                <a16:creationId xmlns:a16="http://schemas.microsoft.com/office/drawing/2014/main" id="{BB6811FC-0827-D549-0CAA-FB1BDDB8D16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1889560"/>
            <a:ext cx="8452376" cy="40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0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defTabSz="913946">
              <a:defRPr/>
            </a:pPr>
            <a:r>
              <a:rPr lang="en-US" altLang="ko-KR" sz="4000" dirty="0" smtClean="0">
                <a:latin typeface="HY헤드라인M"/>
                <a:ea typeface="HY헤드라인M"/>
              </a:rPr>
              <a:t>2025</a:t>
            </a:r>
            <a:r>
              <a:rPr lang="ko-KR" altLang="en-US" sz="4000" dirty="0" smtClean="0">
                <a:latin typeface="HY헤드라인M"/>
                <a:ea typeface="HY헤드라인M"/>
              </a:rPr>
              <a:t>년  </a:t>
            </a:r>
            <a:r>
              <a:rPr lang="en-US" altLang="ko-KR" sz="4000" dirty="0" smtClean="0">
                <a:latin typeface="HY헤드라인M"/>
                <a:ea typeface="HY헤드라인M"/>
              </a:rPr>
              <a:t>2</a:t>
            </a:r>
            <a:r>
              <a:rPr lang="ko-KR" altLang="en-US" sz="4000" dirty="0" smtClean="0">
                <a:latin typeface="HY헤드라인M"/>
                <a:ea typeface="HY헤드라인M"/>
              </a:rPr>
              <a:t>월 </a:t>
            </a:r>
            <a:r>
              <a:rPr lang="en-US" altLang="ko-KR" sz="4000" dirty="0" smtClean="0">
                <a:latin typeface="HY헤드라인M"/>
                <a:ea typeface="HY헤드라인M"/>
              </a:rPr>
              <a:t>9</a:t>
            </a:r>
            <a:r>
              <a:rPr lang="ko-KR" altLang="en-US" sz="4000" dirty="0" smtClean="0">
                <a:latin typeface="HY헤드라인M"/>
                <a:ea typeface="HY헤드라인M"/>
              </a:rPr>
              <a:t>일    </a:t>
            </a:r>
            <a:r>
              <a:rPr lang="ko-KR" altLang="en-US" sz="4000" dirty="0">
                <a:latin typeface="HY헤드라인M"/>
                <a:ea typeface="HY헤드라인M"/>
              </a:rPr>
              <a:t>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-31313" y="315153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</a:t>
            </a:r>
            <a:r>
              <a:rPr kumimoji="1" lang="ko-KR" altLang="en-US" sz="71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주현절</a:t>
            </a:r>
            <a:r>
              <a:rPr kumimoji="1" lang="ko-KR" altLang="en-US" sz="71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 후 </a:t>
            </a:r>
            <a:endParaRPr kumimoji="1" lang="en-US" altLang="ko-KR" sz="71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다섯 번째 주일입니다</a:t>
            </a:r>
            <a:endParaRPr kumimoji="1" lang="ko-KR" altLang="en-US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34"/>
            <a:ext cx="12192000" cy="1323379"/>
          </a:xfrm>
          <a:prstGeom prst="rect">
            <a:avLst/>
          </a:prstGeom>
          <a:noFill/>
        </p:spPr>
        <p:txBody>
          <a:bodyPr wrap="square" lIns="91360" tIns="45690" rIns="91360" bIns="45690" rtlCol="0">
            <a:spAutoFit/>
          </a:bodyPr>
          <a:lstStyle/>
          <a:p>
            <a:pPr algn="ctr" defTabSz="914400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87"/>
            <a:ext cx="6130456" cy="110797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defTabSz="914400"/>
            <a:r>
              <a:rPr lang="ko-KR" altLang="en-US" sz="6600" b="1" i="1" dirty="0">
                <a:solidFill>
                  <a:prstClr val="black"/>
                </a:solidFill>
              </a:rPr>
              <a:t>찬양해요</a:t>
            </a:r>
            <a:r>
              <a:rPr lang="en-US" altLang="ko-KR" sz="6600" b="1" i="1" dirty="0">
                <a:solidFill>
                  <a:prstClr val="black"/>
                </a:solidFill>
              </a:rPr>
              <a:t>~</a:t>
            </a:r>
            <a:endParaRPr lang="ko-KR" altLang="en-US" sz="6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03859-3858-975B-B98A-481A528715B3}"/>
              </a:ext>
            </a:extLst>
          </p:cNvPr>
          <p:cNvSpPr txBox="1"/>
          <p:nvPr/>
        </p:nvSpPr>
        <p:spPr>
          <a:xfrm>
            <a:off x="102250" y="1153233"/>
            <a:ext cx="11726287" cy="490134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286">
              <a:lnSpc>
                <a:spcPts val="7500"/>
              </a:lnSpc>
            </a:pPr>
            <a:r>
              <a:rPr lang="ko-KR" altLang="en-US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지금 이곳에 하나님 오셔서</a:t>
            </a:r>
            <a:r>
              <a:rPr lang="en-US" altLang="ko-KR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</a:br>
            <a:r>
              <a:rPr lang="ko-KR" altLang="en-US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우리가 드리는 예배를 받으소서</a:t>
            </a:r>
            <a:endParaRPr lang="en-US" altLang="ko-KR" sz="6000" dirty="0" smtClean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>
              <a:lnSpc>
                <a:spcPts val="7500"/>
              </a:lnSpc>
            </a:pPr>
            <a:r>
              <a:rPr lang="ko-KR" altLang="en-US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참 기쁨과 참 평안이</a:t>
            </a:r>
            <a:endParaRPr lang="en-US" altLang="ko-KR" sz="6000" dirty="0" smtClean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>
              <a:lnSpc>
                <a:spcPts val="7500"/>
              </a:lnSpc>
            </a:pPr>
            <a:r>
              <a:rPr lang="ko-KR" altLang="en-US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우리게 있사오니</a:t>
            </a:r>
            <a:endParaRPr lang="en-US" altLang="ko-KR" sz="6000" dirty="0" smtClean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  <a:p>
            <a:pPr algn="ctr" defTabSz="914286">
              <a:lnSpc>
                <a:spcPts val="7500"/>
              </a:lnSpc>
            </a:pPr>
            <a:r>
              <a:rPr lang="ko-KR" altLang="en-US" sz="6000" dirty="0" smtClean="0">
                <a:solidFill>
                  <a:srgbClr val="444444"/>
                </a:solidFill>
                <a:latin typeface="HYGothic-Extra" panose="02030600000101010101" pitchFamily="18" charset="-127"/>
                <a:ea typeface="HYGothic-Extra" panose="02030600000101010101" pitchFamily="18" charset="-127"/>
              </a:rPr>
              <a:t>영광의 왕이신 하나님께 감사해요</a:t>
            </a:r>
            <a:endParaRPr lang="ko-KR" altLang="en-US" sz="6000" dirty="0">
              <a:solidFill>
                <a:srgbClr val="444444"/>
              </a:solidFill>
              <a:latin typeface="HYGothic-Extra" panose="02030600000101010101" pitchFamily="18" charset="-127"/>
              <a:ea typeface="HYGothic-Extra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093" y="204111"/>
            <a:ext cx="2620736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prstClr val="black"/>
                </a:solidFill>
              </a:rPr>
              <a:t>지금 이곳에</a:t>
            </a:r>
            <a:endParaRPr lang="ko-KR" alt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3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 smtClean="0">
                <a:solidFill>
                  <a:prstClr val="white"/>
                </a:solidFill>
                <a:latin typeface="HY중고딕"/>
                <a:ea typeface="HY중고딕"/>
              </a:rPr>
              <a:t>신제하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  <a:endParaRPr lang="ko-KR" altLang="en-US" sz="7900" b="1" dirty="0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507" y="106135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987" y="1939791"/>
            <a:ext cx="7848872" cy="297002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 err="1" smtClean="0">
                <a:solidFill>
                  <a:prstClr val="black"/>
                </a:solidFill>
                <a:latin typeface="HY중고딕"/>
                <a:ea typeface="HY중고딕"/>
              </a:rPr>
              <a:t>고린도후서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15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6000" b="1" dirty="0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57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99272"/>
            <a:ext cx="10825844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 err="1" smtClean="0">
                <a:solidFill>
                  <a:srgbClr val="000000"/>
                </a:solidFill>
              </a:rPr>
              <a:t>고린도후서</a:t>
            </a:r>
            <a:r>
              <a:rPr lang="ko-KR" altLang="en-US" sz="6600" b="1" dirty="0" smtClean="0">
                <a:solidFill>
                  <a:srgbClr val="000000"/>
                </a:solidFill>
              </a:rPr>
              <a:t> </a:t>
            </a:r>
            <a:r>
              <a:rPr lang="en-US" altLang="ko-KR" sz="6600" b="1" dirty="0" smtClean="0">
                <a:solidFill>
                  <a:srgbClr val="000000"/>
                </a:solidFill>
              </a:rPr>
              <a:t>2</a:t>
            </a:r>
            <a:r>
              <a:rPr lang="ko-KR" altLang="en-US" sz="6600" b="1" dirty="0" smtClean="0">
                <a:solidFill>
                  <a:srgbClr val="000000"/>
                </a:solidFill>
              </a:rPr>
              <a:t>장</a:t>
            </a:r>
            <a:endParaRPr lang="ko-KR" altLang="en-US" sz="6600" b="1" dirty="0">
              <a:solidFill>
                <a:srgbClr val="000000"/>
              </a:solidFill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612321" y="2090174"/>
            <a:ext cx="10967357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800" b="1" dirty="0" smtClean="0"/>
              <a:t>15 </a:t>
            </a:r>
            <a:r>
              <a:rPr lang="ko-KR" altLang="en-US" sz="6800" b="1" dirty="0" smtClean="0"/>
              <a:t>우리는 구원 받는 자들에게나 망하는 자들에게나 하나님 앞에서 그리스도</a:t>
            </a:r>
            <a:endParaRPr lang="en-US" altLang="ko-KR" sz="6800" b="1" dirty="0" smtClean="0"/>
          </a:p>
          <a:p>
            <a:pPr lvl="0">
              <a:defRPr/>
            </a:pPr>
            <a:r>
              <a:rPr lang="ko-KR" altLang="en-US" sz="6800" b="1" dirty="0" smtClean="0"/>
              <a:t>의 향기니</a:t>
            </a:r>
            <a:endParaRPr lang="ko-KR" altLang="en-US" sz="68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1218" y="1685944"/>
            <a:ext cx="7848873" cy="44935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60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smtClean="0">
                <a:solidFill>
                  <a:srgbClr val="000000"/>
                </a:solidFill>
                <a:latin typeface="HY그래픽M"/>
                <a:ea typeface="HY그래픽M"/>
              </a:rPr>
              <a:t>창조세계에서 </a:t>
            </a:r>
            <a:r>
              <a:rPr lang="ko-KR" altLang="en-US" sz="54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순종</a:t>
            </a:r>
            <a:r>
              <a:rPr lang="ko-KR" altLang="en-US" sz="5400" b="1" dirty="0" smtClean="0">
                <a:solidFill>
                  <a:srgbClr val="000000"/>
                </a:solidFill>
                <a:latin typeface="HY그래픽M"/>
                <a:ea typeface="HY그래픽M"/>
              </a:rPr>
              <a:t>하기</a:t>
            </a:r>
            <a:endParaRPr lang="en-US" altLang="ko-KR" sz="5400" b="1" dirty="0" smtClean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000" b="1" dirty="0">
              <a:solidFill>
                <a:srgbClr val="00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smtClean="0">
                <a:solidFill>
                  <a:srgbClr val="000000"/>
                </a:solidFill>
                <a:latin typeface="HY그래픽M"/>
                <a:ea typeface="HY그래픽M"/>
              </a:rPr>
              <a:t>김광래 목사님</a:t>
            </a:r>
            <a:endParaRPr lang="ko-KR" altLang="en-US" sz="6000" b="1" dirty="0">
              <a:solidFill>
                <a:srgbClr val="000000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53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 smtClean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 smtClean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 smtClean="0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 smtClean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김도경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4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8"/>
            <a:ext cx="12192000" cy="4401168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너와 나의 모습이  예수님 닮아</a:t>
            </a:r>
            <a:endParaRPr lang="en-US" altLang="ko-KR" sz="6000" b="1" dirty="0" smtClean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  <a:latin typeface="함초롬돋움"/>
              </a:rPr>
              <a:t>너와 나의 모습이  예수님 닮아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하루 이틀 매일매일 지날 때 마다</a:t>
            </a:r>
            <a:endParaRPr lang="en-US" altLang="ko-KR" sz="6000" b="1" dirty="0" smtClean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더 닮아가길 원해요</a:t>
            </a:r>
            <a:endParaRPr lang="en-US" altLang="ko-KR" sz="6000" b="1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8287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9296" y="1063368"/>
            <a:ext cx="11530233" cy="57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>
                <a:solidFill>
                  <a:prstClr val="black"/>
                </a:solidFill>
              </a:rPr>
              <a:t>주님의 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은혜가 우리 모두에게 가득하기를 기도합니다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예수 향기 가득한 </a:t>
            </a:r>
            <a:r>
              <a:rPr lang="ko-KR" altLang="en-US" sz="32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현대교회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어린이들이 되기를 소망합니다</a:t>
            </a:r>
            <a:endParaRPr lang="en-US" altLang="ko-KR" sz="3200" b="1" dirty="0" smtClean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겨울성경학교가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하나님의 은혜 가운데 잘 마쳤습니다</a:t>
            </a:r>
            <a:r>
              <a:rPr lang="en-US" altLang="ko-KR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/>
            </a:r>
            <a:b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</a:br>
            <a:r>
              <a:rPr lang="en-US" altLang="ko-KR" sz="28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  </a:t>
            </a:r>
            <a:r>
              <a:rPr lang="en-US" altLang="ko-KR" sz="28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사진은 네이버 밴드에 올려져 있습니다</a:t>
            </a:r>
            <a:r>
              <a:rPr lang="en-US" altLang="ko-KR" sz="28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endParaRPr lang="en-US" altLang="ko-KR" sz="32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25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새벽 예배는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어린이교회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주관입니다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2800" b="1" dirty="0">
                <a:solidFill>
                  <a:prstClr val="black"/>
                </a:solidFill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  (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사회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자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대표기도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성경봉독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특송</a:t>
            </a:r>
            <a:r>
              <a:rPr lang="ko-KR" altLang="en-US" sz="2800" b="1" dirty="0">
                <a:solidFill>
                  <a:prstClr val="black"/>
                </a:solidFill>
              </a:rPr>
              <a:t>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준비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</a:t>
            </a:r>
            <a:endParaRPr lang="en-US" altLang="ko-KR" sz="28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다음주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>
                <a:solidFill>
                  <a:prstClr val="black"/>
                </a:solidFill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사회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김정란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선생님</a:t>
            </a:r>
            <a:r>
              <a:rPr lang="en-US" altLang="ko-KR" sz="3200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,</a:t>
            </a:r>
            <a:endParaRPr lang="en-US" altLang="ko-KR" sz="3200" b="1" dirty="0" smtClean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 </a:t>
            </a:r>
            <a:r>
              <a:rPr lang="ko-KR" altLang="en-US" sz="31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대표기도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한유은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어린이</a:t>
            </a:r>
            <a:r>
              <a:rPr lang="en-US" altLang="ko-KR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,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err="1">
                <a:solidFill>
                  <a:prstClr val="black"/>
                </a:solidFill>
                <a:ea typeface="맑은 고딕" panose="020B0503020000020004" pitchFamily="50" charset="-127"/>
              </a:rPr>
              <a:t>헌금기도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서주원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어린이 입니다</a:t>
            </a:r>
            <a:endParaRPr lang="en-US" altLang="ko-KR" sz="31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163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 말씀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우리는 구원 받는 자들에게나 </a:t>
            </a:r>
            <a:endParaRPr lang="en-US" altLang="ko-KR" sz="4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망하는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자들에게나 </a:t>
            </a: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하나님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앞에서 그리스도의 향기니</a:t>
            </a:r>
          </a:p>
          <a:p>
            <a:pPr lvl="0" algn="r">
              <a:lnSpc>
                <a:spcPct val="150000"/>
              </a:lnSpc>
              <a:defRPr/>
            </a:pPr>
            <a:r>
              <a:rPr lang="en-US" altLang="ko-KR" sz="2800" b="1" dirty="0" smtClean="0"/>
              <a:t>- </a:t>
            </a:r>
            <a:r>
              <a:rPr lang="ko-KR" altLang="en-US" sz="2800" b="1" dirty="0" err="1" smtClean="0"/>
              <a:t>고린</a:t>
            </a:r>
            <a:r>
              <a:rPr lang="ko-KR" altLang="en-US" sz="2800" b="1" dirty="0" err="1"/>
              <a:t>도</a:t>
            </a:r>
            <a:r>
              <a:rPr lang="ko-KR" altLang="en-US" sz="2800" b="1" dirty="0" err="1" smtClean="0"/>
              <a:t>후서</a:t>
            </a:r>
            <a:r>
              <a:rPr lang="ko-KR" altLang="en-US" sz="2800" b="1" dirty="0" smtClean="0"/>
              <a:t> </a:t>
            </a:r>
            <a:r>
              <a:rPr lang="en-US" altLang="ko-KR" sz="2800" b="1" dirty="0"/>
              <a:t>2</a:t>
            </a:r>
            <a:r>
              <a:rPr lang="ko-KR" altLang="en-US" sz="2800" b="1" dirty="0" smtClean="0"/>
              <a:t>장 </a:t>
            </a:r>
            <a:r>
              <a:rPr lang="en-US" altLang="ko-KR" sz="2800" b="1" dirty="0" smtClean="0"/>
              <a:t>15</a:t>
            </a:r>
            <a:r>
              <a:rPr lang="ko-KR" altLang="en-US" sz="2800" b="1" dirty="0" smtClean="0"/>
              <a:t>절</a:t>
            </a:r>
            <a:r>
              <a:rPr lang="en-US" altLang="ko-KR" sz="2800" b="1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8899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337" y="86317"/>
            <a:ext cx="12192000" cy="851124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겨울성경학교 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이모저모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8" y="892379"/>
            <a:ext cx="4931133" cy="36983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538" y="885981"/>
            <a:ext cx="2914011" cy="367121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21" y="885981"/>
            <a:ext cx="3363317" cy="369118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0" y="4376082"/>
            <a:ext cx="3341756" cy="268619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5" y="3870882"/>
            <a:ext cx="2374136" cy="326346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62" y="4239327"/>
            <a:ext cx="2914046" cy="351571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/>
          <a:stretch/>
        </p:blipFill>
        <p:spPr>
          <a:xfrm>
            <a:off x="8846848" y="4256116"/>
            <a:ext cx="3188148" cy="27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20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12814" r="2619" b="5570"/>
          <a:stretch/>
        </p:blipFill>
        <p:spPr>
          <a:xfrm>
            <a:off x="1036037" y="1820921"/>
            <a:ext cx="10187533" cy="490161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048403" y="4354149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3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17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smtClean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29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5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3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1"/>
            <a:ext cx="12192000" cy="5016722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사랑이 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넘쳐 넘쳐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축복이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흘러 흘러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은혜가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가득 가득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당신과 함께 하길 원해요</a:t>
            </a:r>
            <a:endParaRPr lang="en-US" altLang="ko-KR" sz="6000" b="1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0845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41" y="120893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ko-KR" altLang="en-US" sz="3200" b="1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13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주의 사랑으로 자라나요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주의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말씀 안에 </a:t>
            </a:r>
            <a:r>
              <a:rPr lang="ko-KR" altLang="en-US" sz="6000" b="1" dirty="0">
                <a:solidFill>
                  <a:prstClr val="black"/>
                </a:solidFill>
              </a:rPr>
              <a:t>자라나요</a:t>
            </a:r>
          </a:p>
        </p:txBody>
      </p:sp>
    </p:spTree>
    <p:extLst>
      <p:ext uri="{BB962C8B-B14F-4D97-AF65-F5344CB8AC3E}">
        <p14:creationId xmlns:p14="http://schemas.microsoft.com/office/powerpoint/2010/main" val="8584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41" y="120893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ko-KR" altLang="en-US" sz="3200" b="1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prstClr val="black"/>
                </a:solidFill>
              </a:rPr>
              <a:t>예수님처럼 기도하고</a:t>
            </a:r>
          </a:p>
          <a:p>
            <a:pPr algn="ctr"/>
            <a:r>
              <a:rPr lang="ko-KR" altLang="en-US" sz="6000" b="1" dirty="0">
                <a:solidFill>
                  <a:prstClr val="black"/>
                </a:solidFill>
              </a:rPr>
              <a:t>예수님처럼 섬기며</a:t>
            </a:r>
            <a:br>
              <a:rPr lang="ko-KR" altLang="en-US" sz="6000" b="1" dirty="0">
                <a:solidFill>
                  <a:prstClr val="black"/>
                </a:solidFill>
              </a:rPr>
            </a:br>
            <a:r>
              <a:rPr lang="ko-KR" altLang="en-US" sz="6000" b="1" dirty="0">
                <a:solidFill>
                  <a:prstClr val="black"/>
                </a:solidFill>
              </a:rPr>
              <a:t>믿음으로 자라나요</a:t>
            </a:r>
            <a:br>
              <a:rPr lang="ko-KR" altLang="en-US" sz="6000" b="1" dirty="0">
                <a:solidFill>
                  <a:prstClr val="black"/>
                </a:solidFill>
              </a:rPr>
            </a:br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1858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69" y="48527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30778" y="1761194"/>
            <a:ext cx="99359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들어보았니  아주 오래된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태초의 하나님의 사랑이야기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금지된 나무 열매 먹고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죄에 빠진 자들에게</a:t>
            </a:r>
          </a:p>
        </p:txBody>
      </p:sp>
    </p:spTree>
    <p:extLst>
      <p:ext uri="{BB962C8B-B14F-4D97-AF65-F5344CB8AC3E}">
        <p14:creationId xmlns:p14="http://schemas.microsoft.com/office/powerpoint/2010/main" val="9403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69" y="48527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167494" y="1899986"/>
            <a:ext cx="101726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사랑의 옷을 입혀 주시고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새 사람으로 변화시켜 주시니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들어보겠니 아주 오래된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너를 위한 사랑이야기</a:t>
            </a:r>
          </a:p>
        </p:txBody>
      </p:sp>
    </p:spTree>
    <p:extLst>
      <p:ext uri="{BB962C8B-B14F-4D97-AF65-F5344CB8AC3E}">
        <p14:creationId xmlns:p14="http://schemas.microsoft.com/office/powerpoint/2010/main" val="39071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69" y="48527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543051" y="1630565"/>
            <a:ext cx="9519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08364" y="1740626"/>
            <a:ext cx="9266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기뻐 춤추며 노래하리라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내게 생명 주신 주님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내 삶을 변화 시켜 주시는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주만 찬양합니다</a:t>
            </a:r>
          </a:p>
        </p:txBody>
      </p:sp>
    </p:spTree>
    <p:extLst>
      <p:ext uri="{BB962C8B-B14F-4D97-AF65-F5344CB8AC3E}">
        <p14:creationId xmlns:p14="http://schemas.microsoft.com/office/powerpoint/2010/main" val="9108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1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9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439</Words>
  <Application>Microsoft Office PowerPoint</Application>
  <PresentationFormat>와이드스크린</PresentationFormat>
  <Paragraphs>155</Paragraphs>
  <Slides>37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37</vt:i4>
      </vt:variant>
    </vt:vector>
  </HeadingPairs>
  <TitlesOfParts>
    <vt:vector size="65" baseType="lpstr">
      <vt:lpstr>08서울한강체 M</vt:lpstr>
      <vt:lpstr>HY견고딕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Times New Roman</vt:lpstr>
      <vt:lpstr>Office 테마</vt:lpstr>
      <vt:lpstr>7_Office 테마</vt:lpstr>
      <vt:lpstr>2_파형</vt:lpstr>
      <vt:lpstr>8_Office 테마</vt:lpstr>
      <vt:lpstr>1_Office 테마</vt:lpstr>
      <vt:lpstr>6_Office 테마</vt:lpstr>
      <vt:lpstr>9_Office 테마</vt:lpstr>
      <vt:lpstr>10_Office 테마</vt:lpstr>
      <vt:lpstr>한컴오피스</vt:lpstr>
      <vt:lpstr>12_Office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314</cp:revision>
  <dcterms:created xsi:type="dcterms:W3CDTF">2022-06-11T10:00:30Z</dcterms:created>
  <dcterms:modified xsi:type="dcterms:W3CDTF">2025-02-08T16:15:14Z</dcterms:modified>
  <cp:version/>
</cp:coreProperties>
</file>