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917" r:id="rId6"/>
    <p:sldMasterId id="2147484097" r:id="rId7"/>
    <p:sldMasterId id="2147484242" r:id="rId8"/>
    <p:sldMasterId id="2147484274" r:id="rId9"/>
    <p:sldMasterId id="2147484307" r:id="rId10"/>
  </p:sldMasterIdLst>
  <p:notesMasterIdLst>
    <p:notesMasterId r:id="rId55"/>
  </p:notesMasterIdLst>
  <p:sldIdLst>
    <p:sldId id="1998" r:id="rId11"/>
    <p:sldId id="2753" r:id="rId12"/>
    <p:sldId id="2852" r:id="rId13"/>
    <p:sldId id="2853" r:id="rId14"/>
    <p:sldId id="2854" r:id="rId15"/>
    <p:sldId id="2866" r:id="rId16"/>
    <p:sldId id="2867" r:id="rId17"/>
    <p:sldId id="2874" r:id="rId18"/>
    <p:sldId id="2875" r:id="rId19"/>
    <p:sldId id="2876" r:id="rId20"/>
    <p:sldId id="2877" r:id="rId21"/>
    <p:sldId id="2878" r:id="rId22"/>
    <p:sldId id="2879" r:id="rId23"/>
    <p:sldId id="2880" r:id="rId24"/>
    <p:sldId id="2881" r:id="rId25"/>
    <p:sldId id="2614" r:id="rId26"/>
    <p:sldId id="2547" r:id="rId27"/>
    <p:sldId id="2548" r:id="rId28"/>
    <p:sldId id="2549" r:id="rId29"/>
    <p:sldId id="2550" r:id="rId30"/>
    <p:sldId id="2882" r:id="rId31"/>
    <p:sldId id="2883" r:id="rId32"/>
    <p:sldId id="2884" r:id="rId33"/>
    <p:sldId id="2885" r:id="rId34"/>
    <p:sldId id="2886" r:id="rId35"/>
    <p:sldId id="2887" r:id="rId36"/>
    <p:sldId id="2445" r:id="rId37"/>
    <p:sldId id="2553" r:id="rId38"/>
    <p:sldId id="2634" r:id="rId39"/>
    <p:sldId id="2891" r:id="rId40"/>
    <p:sldId id="2893" r:id="rId41"/>
    <p:sldId id="2312" r:id="rId42"/>
    <p:sldId id="2768" r:id="rId43"/>
    <p:sldId id="2888" r:id="rId44"/>
    <p:sldId id="2889" r:id="rId45"/>
    <p:sldId id="2890" r:id="rId46"/>
    <p:sldId id="2315" r:id="rId47"/>
    <p:sldId id="2641" r:id="rId48"/>
    <p:sldId id="2894" r:id="rId49"/>
    <p:sldId id="2895" r:id="rId50"/>
    <p:sldId id="1932" r:id="rId51"/>
    <p:sldId id="1933" r:id="rId52"/>
    <p:sldId id="1934" r:id="rId53"/>
    <p:sldId id="2363" r:id="rId5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E1FE2A-B5D2-4E6C-81A6-018B8DD7E524}" v="24" dt="2022-11-19T05:40:06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87" autoAdjust="0"/>
  </p:normalViewPr>
  <p:slideViewPr>
    <p:cSldViewPr snapToGrid="0">
      <p:cViewPr>
        <p:scale>
          <a:sx n="75" d="100"/>
          <a:sy n="75" d="100"/>
        </p:scale>
        <p:origin x="-902" y="-1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34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tableStyles" Target="tableStyles.xml"/><Relationship Id="rId6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2023-07-08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39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9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5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05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0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898325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55" y="420374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4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4" y="40745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1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4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55" y="33883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1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7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5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12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7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2574836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7855570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16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16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8374988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307311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3655705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16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8202372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9374219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5625854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9616155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2154687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510808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6303676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54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6263321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88422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1500587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0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1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181938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9018932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10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1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4564487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6936206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0331838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10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261554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7205270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5675751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294882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2212507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8820953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9061014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48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6683450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6946487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1571554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00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5" y="3611599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0840289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5781307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4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4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5072967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222052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0344772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4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3464713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7530948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5863432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7504295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039354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443995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6591540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42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8738153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592799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441415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2023-07-08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06" r:id="rId12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8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1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66" y="625051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1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53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3788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  <p:sldLayoutId id="2147484254" r:id="rId12"/>
    <p:sldLayoutId id="2147484255" r:id="rId13"/>
    <p:sldLayoutId id="2147484256" r:id="rId14"/>
    <p:sldLayoutId id="2147484257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34744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5" r:id="rId1"/>
    <p:sldLayoutId id="2147484276" r:id="rId2"/>
    <p:sldLayoutId id="2147484277" r:id="rId3"/>
    <p:sldLayoutId id="2147484278" r:id="rId4"/>
    <p:sldLayoutId id="2147484279" r:id="rId5"/>
    <p:sldLayoutId id="2147484280" r:id="rId6"/>
    <p:sldLayoutId id="2147484281" r:id="rId7"/>
    <p:sldLayoutId id="2147484282" r:id="rId8"/>
    <p:sldLayoutId id="2147484283" r:id="rId9"/>
    <p:sldLayoutId id="2147484284" r:id="rId10"/>
    <p:sldLayoutId id="2147484285" r:id="rId11"/>
    <p:sldLayoutId id="2147484286" r:id="rId12"/>
    <p:sldLayoutId id="2147484287" r:id="rId13"/>
    <p:sldLayoutId id="2147484288" r:id="rId14"/>
    <p:sldLayoutId id="2147484289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7420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8" r:id="rId1"/>
    <p:sldLayoutId id="2147484309" r:id="rId2"/>
    <p:sldLayoutId id="2147484310" r:id="rId3"/>
    <p:sldLayoutId id="2147484311" r:id="rId4"/>
    <p:sldLayoutId id="2147484312" r:id="rId5"/>
    <p:sldLayoutId id="2147484313" r:id="rId6"/>
    <p:sldLayoutId id="2147484314" r:id="rId7"/>
    <p:sldLayoutId id="2147484315" r:id="rId8"/>
    <p:sldLayoutId id="2147484316" r:id="rId9"/>
    <p:sldLayoutId id="2147484317" r:id="rId10"/>
    <p:sldLayoutId id="2147484318" r:id="rId11"/>
    <p:sldLayoutId id="2147484319" r:id="rId12"/>
    <p:sldLayoutId id="2147484320" r:id="rId13"/>
    <p:sldLayoutId id="2147484321" r:id="rId14"/>
    <p:sldLayoutId id="2147484322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11_레이어 34.jpg" descr="2023 _0011_레이어 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0444645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10_레이어 35.jpg" descr="2023 _0010_레이어 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9658367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09_레이어 36.jpg" descr="2023 _0009_레이어 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8277154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08_레이어 37.jpg" descr="2023 _0008_레이어 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558301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5_레이어 30.jpg" descr="2023 _0015_레이어 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3827634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4_레이어 31.jpg" descr="2023 _0014_레이어 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7200263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2023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7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9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851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후 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 err="1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여섯번째</a:t>
            </a:r>
            <a:r>
              <a:rPr kumimoji="1" lang="ko-KR" altLang="en-US" sz="68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18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5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3_레이어 32.jpg" descr="2023 _0013_레이어 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779623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2_레이어 33.jpg" descr="2023 _0012_레이어 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3534820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11_레이어 34.jpg" descr="2023 _0011_레이어 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484110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10_레이어 35.jpg" descr="2023 _0010_레이어 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9464497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09_레이어 36.jpg" descr="2023 _0009_레이어 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7450156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08_레이어 37.jpg" descr="2023 _0008_레이어 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9493556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err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송예권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181703" y="1786512"/>
            <a:ext cx="7848872" cy="3046968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66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시편 </a:t>
            </a:r>
            <a:r>
              <a:rPr lang="en-US" altLang="ko-KR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11</a:t>
            </a:r>
            <a:r>
              <a:rPr lang="ko-KR" altLang="en-US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편 </a:t>
            </a:r>
            <a:r>
              <a:rPr lang="en-US" altLang="ko-KR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3~7</a:t>
            </a:r>
            <a:r>
              <a:rPr lang="ko-KR" altLang="en-US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4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4611" y="1230826"/>
            <a:ext cx="10825843" cy="4708961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6000" b="1" dirty="0">
                <a:solidFill>
                  <a:prstClr val="black"/>
                </a:solidFill>
              </a:rPr>
              <a:t>- 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시편 </a:t>
            </a:r>
            <a:r>
              <a:rPr lang="en-US" altLang="ko-KR" sz="6000" b="1" dirty="0" smtClean="0">
                <a:solidFill>
                  <a:prstClr val="black"/>
                </a:solidFill>
              </a:rPr>
              <a:t>11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편</a:t>
            </a:r>
            <a:endParaRPr lang="en-US" altLang="ko-KR" sz="6000" b="1" dirty="0">
              <a:solidFill>
                <a:prstClr val="black"/>
              </a:solidFill>
            </a:endParaRPr>
          </a:p>
          <a:p>
            <a:r>
              <a:rPr lang="en-US" altLang="ko-KR" sz="4800" b="1" dirty="0" smtClean="0"/>
              <a:t>3 </a:t>
            </a:r>
            <a:r>
              <a:rPr lang="ko-KR" altLang="en-US" sz="4800" b="1" dirty="0" smtClean="0"/>
              <a:t>터가 </a:t>
            </a:r>
            <a:r>
              <a:rPr lang="ko-KR" altLang="en-US" sz="4800" b="1" dirty="0" smtClean="0"/>
              <a:t>무너지면 의인이 무엇을 하랴 </a:t>
            </a:r>
            <a:endParaRPr lang="en-US" altLang="ko-KR" sz="4800" b="1" dirty="0" smtClean="0"/>
          </a:p>
          <a:p>
            <a:r>
              <a:rPr lang="en-US" altLang="ko-KR" sz="4800" b="1" dirty="0" smtClean="0"/>
              <a:t>4 </a:t>
            </a:r>
            <a:r>
              <a:rPr lang="ko-KR" altLang="en-US" sz="4800" b="1" dirty="0"/>
              <a:t>여호와께서는 그의 성전에 계시고 </a:t>
            </a:r>
            <a:endParaRPr lang="en-US" altLang="ko-KR" sz="4800" b="1" dirty="0" smtClean="0"/>
          </a:p>
          <a:p>
            <a:r>
              <a:rPr lang="ko-KR" altLang="en-US" sz="4800" b="1" dirty="0" smtClean="0"/>
              <a:t>여호와의 </a:t>
            </a:r>
            <a:r>
              <a:rPr lang="ko-KR" altLang="en-US" sz="4800" b="1" dirty="0"/>
              <a:t>보좌는 하늘에 있음이여 그의 눈이 인생을 통촉하시고 그의 </a:t>
            </a:r>
            <a:r>
              <a:rPr lang="ko-KR" altLang="en-US" sz="4800" b="1" dirty="0" smtClean="0"/>
              <a:t>안목</a:t>
            </a:r>
            <a:endParaRPr lang="en-US" altLang="ko-KR" sz="4800" b="1" dirty="0" smtClean="0"/>
          </a:p>
          <a:p>
            <a:r>
              <a:rPr lang="ko-KR" altLang="en-US" sz="4800" b="1" dirty="0" smtClean="0"/>
              <a:t>이 </a:t>
            </a:r>
            <a:r>
              <a:rPr lang="ko-KR" altLang="en-US" sz="4800" b="1" dirty="0"/>
              <a:t>그들을 </a:t>
            </a:r>
            <a:r>
              <a:rPr lang="ko-KR" altLang="en-US" sz="4800" b="1" dirty="0" err="1"/>
              <a:t>감찰하시도다</a:t>
            </a:r>
            <a:endParaRPr lang="ko-KR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85937862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2709735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4611" y="1230826"/>
            <a:ext cx="10825843" cy="4708961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6000" b="1" dirty="0">
                <a:solidFill>
                  <a:prstClr val="black"/>
                </a:solidFill>
              </a:rPr>
              <a:t>- 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시편 </a:t>
            </a:r>
            <a:r>
              <a:rPr lang="en-US" altLang="ko-KR" sz="6000" b="1" dirty="0" smtClean="0">
                <a:solidFill>
                  <a:prstClr val="black"/>
                </a:solidFill>
              </a:rPr>
              <a:t>11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편</a:t>
            </a:r>
            <a:endParaRPr lang="en-US" altLang="ko-KR" sz="6000" b="1" dirty="0">
              <a:solidFill>
                <a:prstClr val="black"/>
              </a:solidFill>
            </a:endParaRPr>
          </a:p>
          <a:p>
            <a:r>
              <a:rPr lang="en-US" altLang="ko-KR" sz="4800" b="1" dirty="0" smtClean="0">
                <a:solidFill>
                  <a:prstClr val="black"/>
                </a:solidFill>
              </a:rPr>
              <a:t>5 </a:t>
            </a:r>
            <a:r>
              <a:rPr lang="ko-KR" altLang="en-US" sz="4800" b="1" dirty="0" smtClean="0">
                <a:solidFill>
                  <a:prstClr val="black"/>
                </a:solidFill>
              </a:rPr>
              <a:t>여호와는 </a:t>
            </a:r>
            <a:r>
              <a:rPr lang="ko-KR" altLang="en-US" sz="4800" b="1" dirty="0">
                <a:solidFill>
                  <a:prstClr val="black"/>
                </a:solidFill>
              </a:rPr>
              <a:t>의인을 감찰하시고 악인과 폭력을 좋아하는 자를 마음에 </a:t>
            </a:r>
            <a:r>
              <a:rPr lang="ko-KR" altLang="en-US" sz="4800" b="1" dirty="0" err="1" smtClean="0">
                <a:solidFill>
                  <a:prstClr val="black"/>
                </a:solidFill>
              </a:rPr>
              <a:t>미워하시도다</a:t>
            </a:r>
            <a:r>
              <a:rPr lang="ko-KR" altLang="en-US" sz="4800" b="1" dirty="0" smtClean="0">
                <a:solidFill>
                  <a:prstClr val="black"/>
                </a:solidFill>
              </a:rPr>
              <a:t> </a:t>
            </a:r>
            <a:r>
              <a:rPr lang="en-US" altLang="ko-KR" sz="4800" b="1" dirty="0" smtClean="0">
                <a:solidFill>
                  <a:prstClr val="black"/>
                </a:solidFill>
              </a:rPr>
              <a:t>6</a:t>
            </a:r>
            <a:r>
              <a:rPr lang="ko-KR" altLang="en-US" sz="4800" b="1" dirty="0">
                <a:solidFill>
                  <a:prstClr val="black"/>
                </a:solidFill>
              </a:rPr>
              <a:t>악인에게 그물을 </a:t>
            </a:r>
            <a:r>
              <a:rPr lang="ko-KR" altLang="en-US" sz="4800" b="1" dirty="0" err="1">
                <a:solidFill>
                  <a:prstClr val="black"/>
                </a:solidFill>
              </a:rPr>
              <a:t>던지시리니</a:t>
            </a:r>
            <a:r>
              <a:rPr lang="ko-KR" altLang="en-US" sz="4800" b="1" dirty="0">
                <a:solidFill>
                  <a:prstClr val="black"/>
                </a:solidFill>
              </a:rPr>
              <a:t> 불과 유황과 태우는 바람이 그들의 </a:t>
            </a:r>
            <a:endParaRPr lang="en-US" altLang="ko-KR" sz="4800" b="1" dirty="0" smtClean="0">
              <a:solidFill>
                <a:prstClr val="black"/>
              </a:solidFill>
            </a:endParaRPr>
          </a:p>
          <a:p>
            <a:r>
              <a:rPr lang="ko-KR" altLang="en-US" sz="4800" b="1" dirty="0" smtClean="0">
                <a:solidFill>
                  <a:prstClr val="black"/>
                </a:solidFill>
              </a:rPr>
              <a:t>잔의 </a:t>
            </a:r>
            <a:r>
              <a:rPr lang="ko-KR" altLang="en-US" sz="4800" b="1" dirty="0">
                <a:solidFill>
                  <a:prstClr val="black"/>
                </a:solidFill>
              </a:rPr>
              <a:t>소득이 되리로다</a:t>
            </a:r>
            <a:endParaRPr lang="ko-KR" altLang="en-US" sz="4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58382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4611" y="1230826"/>
            <a:ext cx="10825843" cy="323163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6000" b="1" dirty="0">
                <a:solidFill>
                  <a:prstClr val="black"/>
                </a:solidFill>
              </a:rPr>
              <a:t>- 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시편 </a:t>
            </a:r>
            <a:r>
              <a:rPr lang="en-US" altLang="ko-KR" sz="6000" b="1" dirty="0" smtClean="0">
                <a:solidFill>
                  <a:prstClr val="black"/>
                </a:solidFill>
              </a:rPr>
              <a:t>11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편</a:t>
            </a:r>
            <a:endParaRPr lang="en-US" altLang="ko-KR" sz="6000" b="1" dirty="0">
              <a:solidFill>
                <a:prstClr val="black"/>
              </a:solidFill>
            </a:endParaRPr>
          </a:p>
          <a:p>
            <a:r>
              <a:rPr lang="en-US" altLang="ko-KR" sz="4800" b="1" dirty="0" smtClean="0">
                <a:solidFill>
                  <a:prstClr val="black"/>
                </a:solidFill>
              </a:rPr>
              <a:t>7 </a:t>
            </a:r>
            <a:r>
              <a:rPr lang="ko-KR" altLang="en-US" sz="4800" b="1" dirty="0" smtClean="0">
                <a:solidFill>
                  <a:prstClr val="black"/>
                </a:solidFill>
              </a:rPr>
              <a:t>여호와는 </a:t>
            </a:r>
            <a:r>
              <a:rPr lang="ko-KR" altLang="en-US" sz="4800" b="1" dirty="0">
                <a:solidFill>
                  <a:prstClr val="black"/>
                </a:solidFill>
              </a:rPr>
              <a:t>의로우사 의로운 일을 </a:t>
            </a:r>
            <a:r>
              <a:rPr lang="ko-KR" altLang="en-US" sz="4800" b="1" dirty="0" err="1">
                <a:solidFill>
                  <a:prstClr val="black"/>
                </a:solidFill>
              </a:rPr>
              <a:t>좋아하시나니</a:t>
            </a:r>
            <a:r>
              <a:rPr lang="ko-KR" altLang="en-US" sz="4800" b="1" dirty="0">
                <a:solidFill>
                  <a:prstClr val="black"/>
                </a:solidFill>
              </a:rPr>
              <a:t> 정직한 자는 그의 얼굴을 </a:t>
            </a:r>
            <a:r>
              <a:rPr lang="ko-KR" altLang="en-US" sz="4800" b="1" dirty="0" err="1">
                <a:solidFill>
                  <a:prstClr val="black"/>
                </a:solidFill>
              </a:rPr>
              <a:t>뵈오리로다</a:t>
            </a:r>
            <a:endParaRPr lang="ko-KR" altLang="en-US" sz="4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95269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7320" y="2365512"/>
            <a:ext cx="7848872" cy="3293189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  </a:t>
            </a:r>
            <a:r>
              <a:rPr lang="ko-KR" altLang="en-US" sz="5200" b="1" dirty="0">
                <a:solidFill>
                  <a:srgbClr val="FF0000"/>
                </a:solidFill>
                <a:latin typeface="HY그래픽M"/>
                <a:ea typeface="HY그래픽M"/>
              </a:rPr>
              <a:t>하나님</a:t>
            </a:r>
            <a:r>
              <a:rPr lang="ko-KR" altLang="en-US" sz="5200" b="1" dirty="0">
                <a:latin typeface="HY그래픽M"/>
                <a:ea typeface="HY그래픽M"/>
              </a:rPr>
              <a:t> </a:t>
            </a:r>
            <a:r>
              <a:rPr lang="ko-KR" altLang="en-US" sz="5200" b="1" dirty="0">
                <a:solidFill>
                  <a:schemeClr val="tx2"/>
                </a:solidFill>
                <a:latin typeface="HY그래픽M"/>
                <a:ea typeface="HY그래픽M"/>
              </a:rPr>
              <a:t>나라</a:t>
            </a:r>
            <a:r>
              <a:rPr lang="ko-KR" altLang="en-US" sz="5200" b="1" dirty="0">
                <a:latin typeface="HY그래픽M"/>
                <a:ea typeface="HY그래픽M"/>
              </a:rPr>
              <a:t>를 지켜라</a:t>
            </a:r>
          </a:p>
          <a:p>
            <a:pPr algn="ctr"/>
            <a:endParaRPr lang="en-US" altLang="ko-KR" sz="5200" b="1" dirty="0" smtClean="0">
              <a:solidFill>
                <a:srgbClr val="FF0000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65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521261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7_레이어 38.jpg" descr="2023 _0007_레이어 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4177167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6_레이어 39.jpg" descr="2023 _0006_레이어 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0975397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5_레이어 40.jpg" descr="2023 _0005_레이어 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244263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안지혁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67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6317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83123" y="1126462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5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</a:rPr>
              <a:t>주님의 </a:t>
            </a:r>
            <a:r>
              <a:rPr lang="ko-KR" altLang="en-US" sz="3200" b="1" dirty="0">
                <a:solidFill>
                  <a:prstClr val="black"/>
                </a:solidFill>
              </a:rPr>
              <a:t>축복과</a:t>
            </a: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은혜가 우리 모두에게 </a:t>
            </a:r>
            <a:r>
              <a:rPr lang="ko-KR" altLang="en-US" sz="3200" b="1" dirty="0">
                <a:solidFill>
                  <a:prstClr val="black"/>
                </a:solidFill>
              </a:rPr>
              <a:t>가득하기를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기도합니다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2.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중앙연회 성경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골든벨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응원해 주세요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</a:t>
            </a:r>
            <a:r>
              <a:rPr lang="en-US" altLang="ko-KR" sz="2400" b="1" dirty="0">
                <a:solidFill>
                  <a:prstClr val="black"/>
                </a:solidFill>
              </a:rPr>
              <a:t>7</a:t>
            </a:r>
            <a:r>
              <a:rPr lang="ko-KR" altLang="en-US" sz="2400" b="1" dirty="0">
                <a:solidFill>
                  <a:prstClr val="black"/>
                </a:solidFill>
              </a:rPr>
              <a:t>월</a:t>
            </a:r>
            <a:r>
              <a:rPr lang="en-US" altLang="ko-KR" sz="2400" b="1" dirty="0">
                <a:solidFill>
                  <a:prstClr val="black"/>
                </a:solidFill>
              </a:rPr>
              <a:t>15</a:t>
            </a:r>
            <a:r>
              <a:rPr lang="ko-KR" altLang="en-US" sz="2400" b="1" dirty="0">
                <a:solidFill>
                  <a:prstClr val="black"/>
                </a:solidFill>
              </a:rPr>
              <a:t>일</a:t>
            </a:r>
            <a:r>
              <a:rPr lang="en-US" altLang="ko-KR" sz="2400" b="1" dirty="0">
                <a:solidFill>
                  <a:prstClr val="black"/>
                </a:solidFill>
              </a:rPr>
              <a:t>(</a:t>
            </a:r>
            <a:r>
              <a:rPr lang="ko-KR" altLang="en-US" sz="2400" b="1" dirty="0">
                <a:solidFill>
                  <a:prstClr val="black"/>
                </a:solidFill>
              </a:rPr>
              <a:t>토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의정부제일교회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</a:t>
            </a: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2400" b="1" dirty="0">
                <a:solidFill>
                  <a:prstClr val="black"/>
                </a:solidFill>
              </a:rPr>
              <a:t>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   (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최은서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(3),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박시우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(4), 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송예권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송은권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최민서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(5),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김서진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김성준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김여련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(6))</a:t>
            </a:r>
            <a:endParaRPr lang="en-US" altLang="ko-KR" sz="2400" b="1" dirty="0">
              <a:solidFill>
                <a:prstClr val="black"/>
              </a:solidFill>
            </a:endParaRPr>
          </a:p>
          <a:p>
            <a:pPr marL="541338" indent="-541338"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3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여름성경학교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(7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21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일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~23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일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)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를 위해 기도해 주세요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541338" indent="-541338"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2400" b="1" dirty="0" smtClean="0">
                <a:solidFill>
                  <a:prstClr val="black"/>
                </a:solidFill>
              </a:rPr>
              <a:t>     (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주제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: 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가디언즈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–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하나님 나라를 지켜라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 </a:t>
            </a:r>
            <a:endParaRPr lang="en-US" altLang="ko-KR" sz="2400" b="1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4.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오늘 공과시간에는 여름성경학교 초대장 만들기 입니다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5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다음주는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예배위원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사회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김성</a:t>
            </a:r>
            <a:r>
              <a:rPr lang="ko-KR" altLang="en-US" sz="3200" b="1" dirty="0">
                <a:solidFill>
                  <a:prstClr val="black"/>
                </a:solidFill>
              </a:rPr>
              <a:t>준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어린이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, </a:t>
            </a:r>
            <a:r>
              <a:rPr lang="en-US" altLang="ko-KR" sz="3200" b="1" dirty="0" smtClean="0">
                <a:solidFill>
                  <a:prstClr val="black"/>
                </a:solidFill>
              </a:rPr>
              <a:t/>
            </a:r>
            <a:br>
              <a:rPr lang="en-US" altLang="ko-KR" sz="3200" b="1" dirty="0" smtClean="0">
                <a:solidFill>
                  <a:prstClr val="black"/>
                </a:solidFill>
              </a:rPr>
            </a:br>
            <a:r>
              <a:rPr lang="en-US" altLang="ko-KR" sz="3200" b="1" dirty="0" smtClean="0">
                <a:solidFill>
                  <a:prstClr val="black"/>
                </a:solidFill>
              </a:rPr>
              <a:t>  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대표기도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양희</a:t>
            </a:r>
            <a:r>
              <a:rPr lang="ko-KR" altLang="en-US" sz="3200" b="1" dirty="0" err="1">
                <a:solidFill>
                  <a:prstClr val="black"/>
                </a:solidFill>
              </a:rPr>
              <a:t>담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어린이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헌금기도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이예</a:t>
            </a:r>
            <a:r>
              <a:rPr lang="ko-KR" altLang="en-US" sz="3200" b="1" dirty="0" err="1">
                <a:solidFill>
                  <a:prstClr val="black"/>
                </a:solidFill>
              </a:rPr>
              <a:t>인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어린이 입니다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</a:t>
            </a:r>
            <a:endParaRPr lang="en-US" altLang="ko-KR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87004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9441772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445863" y="4229610"/>
            <a:ext cx="9491903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=""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2701415" y="1174590"/>
            <a:ext cx="6416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890">
              <a:defRPr/>
            </a:pP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en-US" altLang="ko-KR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363" y="1942841"/>
            <a:ext cx="9922802" cy="451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1210105" y="3043915"/>
            <a:ext cx="9767553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34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35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2798745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9_레이어 26.jpg" descr="2023 _0019_레이어 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4655131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8_레이어 27.jpg" descr="2023 _0018_레이어 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8425452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3_레이어 32.jpg" descr="2023 _0013_레이어 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6608836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2_레이어 33.jpg" descr="2023 _0012_레이어 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13041783"/>
      </p:ext>
    </p:extLst>
  </p:cSld>
  <p:clrMapOvr>
    <a:masterClrMapping/>
  </p:clrMapOvr>
  <p:transition spd="med"/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4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23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25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4" ma:contentTypeDescription="새 문서를 만듭니다." ma:contentTypeScope="" ma:versionID="ddf4232f471ee197a807e1827f03abd3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230f701c59dc83fd1bd14be9587e7c48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2499232-152A-4918-B179-3E2609D5AD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401C98-82FB-47FE-94A0-1325B56CC1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D61BCC-B2F9-40E4-AAFE-93044638304F}">
  <ds:schemaRefs>
    <ds:schemaRef ds:uri="http://schemas.microsoft.com/office/infopath/2007/PartnerControls"/>
    <ds:schemaRef ds:uri="b1542b66-be90-4ea2-9bb2-b25b806b2984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20f6cbf1-5f90-4908-b26f-e717de89398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3086</TotalTime>
  <Words>431</Words>
  <Application>Microsoft Office PowerPoint</Application>
  <PresentationFormat>사용자 지정</PresentationFormat>
  <Paragraphs>119</Paragraphs>
  <Slides>44</Slides>
  <Notes>17</Notes>
  <HiddenSlides>0</HiddenSlides>
  <MMClips>0</MMClips>
  <ScaleCrop>false</ScaleCrop>
  <HeadingPairs>
    <vt:vector size="4" baseType="variant">
      <vt:variant>
        <vt:lpstr>테마</vt:lpstr>
      </vt:variant>
      <vt:variant>
        <vt:i4>7</vt:i4>
      </vt:variant>
      <vt:variant>
        <vt:lpstr>슬라이드 제목</vt:lpstr>
      </vt:variant>
      <vt:variant>
        <vt:i4>44</vt:i4>
      </vt:variant>
    </vt:vector>
  </HeadingPairs>
  <TitlesOfParts>
    <vt:vector size="51" baseType="lpstr">
      <vt:lpstr>Office 테마</vt:lpstr>
      <vt:lpstr>7_Office 테마</vt:lpstr>
      <vt:lpstr>2_파형</vt:lpstr>
      <vt:lpstr>3_Office 테마</vt:lpstr>
      <vt:lpstr>24_BasicWhite</vt:lpstr>
      <vt:lpstr>23_BasicWhite</vt:lpstr>
      <vt:lpstr>25_BasicWhite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117</cp:revision>
  <dcterms:created xsi:type="dcterms:W3CDTF">2022-06-11T10:00:30Z</dcterms:created>
  <dcterms:modified xsi:type="dcterms:W3CDTF">2023-07-08T12:48:11Z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