
<file path=[Content_Types].xml><?xml version="1.0" encoding="utf-8"?>
<Types xmlns="http://schemas.openxmlformats.org/package/2006/content-types">
  <Default Extension="png" ContentType="image/png"/>
  <Default Extension="bin" ContentType="application/octet-strea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4821" r:id="rId4"/>
    <p:sldMasterId id="2147485014" r:id="rId5"/>
    <p:sldMasterId id="2147485038" r:id="rId6"/>
    <p:sldMasterId id="2147485050" r:id="rId7"/>
    <p:sldMasterId id="2147485062" r:id="rId8"/>
  </p:sldMasterIdLst>
  <p:notesMasterIdLst>
    <p:notesMasterId r:id="rId64"/>
  </p:notesMasterIdLst>
  <p:sldIdLst>
    <p:sldId id="1998" r:id="rId9"/>
    <p:sldId id="3602" r:id="rId10"/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3633" r:id="rId22"/>
    <p:sldId id="3634" r:id="rId23"/>
    <p:sldId id="3635" r:id="rId24"/>
    <p:sldId id="3636" r:id="rId25"/>
    <p:sldId id="3637" r:id="rId26"/>
    <p:sldId id="3638" r:id="rId27"/>
    <p:sldId id="3639" r:id="rId28"/>
    <p:sldId id="3640" r:id="rId29"/>
    <p:sldId id="3644" r:id="rId30"/>
    <p:sldId id="3645" r:id="rId31"/>
    <p:sldId id="3646" r:id="rId32"/>
    <p:sldId id="3647" r:id="rId33"/>
    <p:sldId id="3648" r:id="rId34"/>
    <p:sldId id="3649" r:id="rId35"/>
    <p:sldId id="3650" r:id="rId36"/>
    <p:sldId id="3651" r:id="rId37"/>
    <p:sldId id="3652" r:id="rId38"/>
    <p:sldId id="3653" r:id="rId39"/>
    <p:sldId id="3654" r:id="rId40"/>
    <p:sldId id="267" r:id="rId41"/>
    <p:sldId id="2614" r:id="rId42"/>
    <p:sldId id="2547" r:id="rId43"/>
    <p:sldId id="2548" r:id="rId44"/>
    <p:sldId id="2549" r:id="rId45"/>
    <p:sldId id="2550" r:id="rId46"/>
    <p:sldId id="3534" r:id="rId47"/>
    <p:sldId id="3535" r:id="rId48"/>
    <p:sldId id="2915" r:id="rId49"/>
    <p:sldId id="3067" r:id="rId50"/>
    <p:sldId id="3068" r:id="rId51"/>
    <p:sldId id="3069" r:id="rId52"/>
    <p:sldId id="2919" r:id="rId53"/>
    <p:sldId id="2922" r:id="rId54"/>
    <p:sldId id="2641" r:id="rId55"/>
    <p:sldId id="3655" r:id="rId56"/>
    <p:sldId id="3656" r:id="rId57"/>
    <p:sldId id="3658" r:id="rId58"/>
    <p:sldId id="3659" r:id="rId59"/>
    <p:sldId id="1932" r:id="rId60"/>
    <p:sldId id="1933" r:id="rId61"/>
    <p:sldId id="1934" r:id="rId62"/>
    <p:sldId id="2363" r:id="rId63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05" autoAdjust="0"/>
    <p:restoredTop sz="86422" autoAdjust="0"/>
  </p:normalViewPr>
  <p:slideViewPr>
    <p:cSldViewPr snapToGrid="0">
      <p:cViewPr varScale="1">
        <p:scale>
          <a:sx n="75" d="100"/>
          <a:sy n="75" d="100"/>
        </p:scale>
        <p:origin x="614" y="67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32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2025-07-12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4291924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449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356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300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3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63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85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7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73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17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56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24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49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10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536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247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6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577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372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248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378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497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659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760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91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5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0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00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  <p:sldLayoutId id="214748507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9.bin"/><Relationship Id="rId4" Type="http://schemas.openxmlformats.org/officeDocument/2006/relationships/image" Target="../media/image1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20.bin"/><Relationship Id="rId4" Type="http://schemas.openxmlformats.org/officeDocument/2006/relationships/image" Target="../media/image1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21.bin"/><Relationship Id="rId4" Type="http://schemas.openxmlformats.org/officeDocument/2006/relationships/image" Target="../media/image1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22.bin"/><Relationship Id="rId4" Type="http://schemas.openxmlformats.org/officeDocument/2006/relationships/image" Target="../media/image1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7.bin"/><Relationship Id="rId5" Type="http://schemas.openxmlformats.org/officeDocument/2006/relationships/image" Target="../media/image26.bin"/><Relationship Id="rId4" Type="http://schemas.openxmlformats.org/officeDocument/2006/relationships/image" Target="../media/image2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5.bin"/><Relationship Id="rId5" Type="http://schemas.openxmlformats.org/officeDocument/2006/relationships/image" Target="../media/image29.bin"/><Relationship Id="rId4" Type="http://schemas.openxmlformats.org/officeDocument/2006/relationships/image" Target="../media/image2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5.bin"/><Relationship Id="rId5" Type="http://schemas.openxmlformats.org/officeDocument/2006/relationships/image" Target="../media/image31.bin"/><Relationship Id="rId4" Type="http://schemas.openxmlformats.org/officeDocument/2006/relationships/image" Target="../media/image3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5.bin"/><Relationship Id="rId5" Type="http://schemas.openxmlformats.org/officeDocument/2006/relationships/image" Target="../media/image32.bin"/><Relationship Id="rId4" Type="http://schemas.openxmlformats.org/officeDocument/2006/relationships/image" Target="../media/image2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5.bin"/><Relationship Id="rId5" Type="http://schemas.openxmlformats.org/officeDocument/2006/relationships/image" Target="../media/image33.bin"/><Relationship Id="rId4" Type="http://schemas.openxmlformats.org/officeDocument/2006/relationships/image" Target="../media/image2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5.bin"/><Relationship Id="rId5" Type="http://schemas.openxmlformats.org/officeDocument/2006/relationships/image" Target="../media/image34.bin"/><Relationship Id="rId4" Type="http://schemas.openxmlformats.org/officeDocument/2006/relationships/image" Target="../media/image30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5.bin"/><Relationship Id="rId5" Type="http://schemas.openxmlformats.org/officeDocument/2006/relationships/image" Target="../media/image35.bin"/><Relationship Id="rId4" Type="http://schemas.openxmlformats.org/officeDocument/2006/relationships/image" Target="../media/image2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5.bin"/><Relationship Id="rId5" Type="http://schemas.openxmlformats.org/officeDocument/2006/relationships/image" Target="../media/image36.bin"/><Relationship Id="rId4" Type="http://schemas.openxmlformats.org/officeDocument/2006/relationships/image" Target="../media/image3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1.bin"/><Relationship Id="rId5" Type="http://schemas.openxmlformats.org/officeDocument/2006/relationships/image" Target="../media/image40.bin"/><Relationship Id="rId4" Type="http://schemas.openxmlformats.org/officeDocument/2006/relationships/image" Target="../media/image3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bin"/><Relationship Id="rId5" Type="http://schemas.openxmlformats.org/officeDocument/2006/relationships/image" Target="../media/image42.bin"/><Relationship Id="rId4" Type="http://schemas.openxmlformats.org/officeDocument/2006/relationships/image" Target="../media/image4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bin"/><Relationship Id="rId5" Type="http://schemas.openxmlformats.org/officeDocument/2006/relationships/image" Target="../media/image44.bin"/><Relationship Id="rId4" Type="http://schemas.openxmlformats.org/officeDocument/2006/relationships/image" Target="../media/image4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9.bin"/><Relationship Id="rId5" Type="http://schemas.openxmlformats.org/officeDocument/2006/relationships/image" Target="../media/image45.bin"/><Relationship Id="rId4" Type="http://schemas.openxmlformats.org/officeDocument/2006/relationships/image" Target="../media/image4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9.bin"/><Relationship Id="rId5" Type="http://schemas.openxmlformats.org/officeDocument/2006/relationships/image" Target="../media/image46.bin"/><Relationship Id="rId4" Type="http://schemas.openxmlformats.org/officeDocument/2006/relationships/image" Target="../media/image4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bin"/><Relationship Id="rId5" Type="http://schemas.openxmlformats.org/officeDocument/2006/relationships/image" Target="../media/image47.bin"/><Relationship Id="rId4" Type="http://schemas.openxmlformats.org/officeDocument/2006/relationships/image" Target="../media/image4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9.bin"/><Relationship Id="rId5" Type="http://schemas.openxmlformats.org/officeDocument/2006/relationships/image" Target="../media/image49.bin"/><Relationship Id="rId4" Type="http://schemas.openxmlformats.org/officeDocument/2006/relationships/image" Target="../media/image4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4.bin"/><Relationship Id="rId5" Type="http://schemas.openxmlformats.org/officeDocument/2006/relationships/image" Target="../media/image53.bin"/><Relationship Id="rId4" Type="http://schemas.openxmlformats.org/officeDocument/2006/relationships/image" Target="../media/image5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7.bin"/><Relationship Id="rId4" Type="http://schemas.openxmlformats.org/officeDocument/2006/relationships/image" Target="../media/image6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2.bin"/><Relationship Id="rId5" Type="http://schemas.openxmlformats.org/officeDocument/2006/relationships/image" Target="../media/image55.bin"/><Relationship Id="rId4" Type="http://schemas.openxmlformats.org/officeDocument/2006/relationships/image" Target="../media/image5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2.bin"/><Relationship Id="rId5" Type="http://schemas.openxmlformats.org/officeDocument/2006/relationships/image" Target="../media/image57.bin"/><Relationship Id="rId4" Type="http://schemas.openxmlformats.org/officeDocument/2006/relationships/image" Target="../media/image56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2.bin"/><Relationship Id="rId5" Type="http://schemas.openxmlformats.org/officeDocument/2006/relationships/image" Target="../media/image58.bin"/><Relationship Id="rId4" Type="http://schemas.openxmlformats.org/officeDocument/2006/relationships/image" Target="../media/image54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2.bin"/><Relationship Id="rId5" Type="http://schemas.openxmlformats.org/officeDocument/2006/relationships/image" Target="../media/image59.bin"/><Relationship Id="rId4" Type="http://schemas.openxmlformats.org/officeDocument/2006/relationships/image" Target="../media/image56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2.bin"/><Relationship Id="rId4" Type="http://schemas.openxmlformats.org/officeDocument/2006/relationships/image" Target="../media/image1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14.bin"/><Relationship Id="rId4" Type="http://schemas.openxmlformats.org/officeDocument/2006/relationships/image" Target="../media/image1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6.bin"/><Relationship Id="rId4" Type="http://schemas.openxmlformats.org/officeDocument/2006/relationships/image" Target="../media/image1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7.bin"/><Relationship Id="rId4" Type="http://schemas.openxmlformats.org/officeDocument/2006/relationships/image" Target="../media/image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18.bin"/><Relationship Id="rId4" Type="http://schemas.openxmlformats.org/officeDocument/2006/relationships/image" Target="../media/image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98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45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77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06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74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14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24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01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9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2C89-1781-0935-B50B-ED608F370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2CE87A6-D77C-5B86-BC39-C33049996C78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117F116-A274-D23C-9DD5-F0CF2148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DA806-2CD9-4D54-ADF7-C233471708DB}"/>
              </a:ext>
            </a:extLst>
          </p:cNvPr>
          <p:cNvSpPr txBox="1"/>
          <p:nvPr/>
        </p:nvSpPr>
        <p:spPr>
          <a:xfrm>
            <a:off x="2472538" y="2797576"/>
            <a:ext cx="77760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1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39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93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08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50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4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02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06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03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62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18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8" name="그림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2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92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99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96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7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13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다섯번째주일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7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7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4"/>
            <a:ext cx="12192000" cy="690489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353" y="120902"/>
            <a:ext cx="3791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나는야 주의 어린이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1877" y="1744322"/>
            <a:ext cx="108164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나는야 주의 어린이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사랑으로 자라나요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나는야 주의 어린이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말씀 안에 자라나요</a:t>
            </a:r>
          </a:p>
        </p:txBody>
      </p:sp>
    </p:spTree>
    <p:extLst>
      <p:ext uri="{BB962C8B-B14F-4D97-AF65-F5344CB8AC3E}">
        <p14:creationId xmlns:p14="http://schemas.microsoft.com/office/powerpoint/2010/main" val="2697458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5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7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7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4"/>
            <a:ext cx="12192000" cy="690489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353" y="120902"/>
            <a:ext cx="3791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나는야 주의 어린이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9865" y="1641021"/>
            <a:ext cx="8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예수님처럼 기도하고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예수님처럼 섬기며</a:t>
            </a:r>
            <a:b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믿음으로 자라나요</a:t>
            </a:r>
            <a:b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나는야 주의 어린이</a:t>
            </a:r>
          </a:p>
        </p:txBody>
      </p:sp>
    </p:spTree>
    <p:extLst>
      <p:ext uri="{BB962C8B-B14F-4D97-AF65-F5344CB8AC3E}">
        <p14:creationId xmlns:p14="http://schemas.microsoft.com/office/powerpoint/2010/main" val="8339491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이예인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380102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endParaRPr lang="ko-KR" altLang="en-US" sz="67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endParaRPr lang="en-US" altLang="ko-KR" sz="54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HY중고딕"/>
                <a:ea typeface="HY중고딕"/>
              </a:rPr>
              <a:t>다니엘서 </a:t>
            </a:r>
            <a:r>
              <a:rPr lang="en-US" altLang="ko-KR" sz="5400" b="1" dirty="0">
                <a:solidFill>
                  <a:prstClr val="black"/>
                </a:solidFill>
                <a:latin typeface="HY중고딕"/>
                <a:ea typeface="HY중고딕"/>
              </a:rPr>
              <a:t>6</a:t>
            </a:r>
            <a:r>
              <a:rPr lang="ko-KR" altLang="en-US" sz="54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5400" b="1" dirty="0">
                <a:solidFill>
                  <a:prstClr val="black"/>
                </a:solidFill>
                <a:latin typeface="HY중고딕"/>
                <a:ea typeface="HY중고딕"/>
              </a:rPr>
              <a:t>10</a:t>
            </a:r>
            <a:r>
              <a:rPr lang="ko-KR" altLang="en-US" sz="54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0825844" cy="10310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6000" b="1" dirty="0">
                <a:solidFill>
                  <a:srgbClr val="000000"/>
                </a:solidFill>
              </a:rPr>
              <a:t>성경봉독</a:t>
            </a:r>
            <a:r>
              <a:rPr lang="en-US" altLang="ko-KR" sz="6000" b="1" dirty="0">
                <a:solidFill>
                  <a:srgbClr val="000000"/>
                </a:solidFill>
              </a:rPr>
              <a:t>-</a:t>
            </a:r>
            <a:r>
              <a:rPr lang="ko-KR" altLang="en-US" sz="6000" b="1" dirty="0">
                <a:solidFill>
                  <a:srgbClr val="000000"/>
                </a:solidFill>
              </a:rPr>
              <a:t> 다니엘서 </a:t>
            </a:r>
            <a:r>
              <a:rPr lang="en-US" altLang="ko-KR" sz="6000" b="1" dirty="0">
                <a:solidFill>
                  <a:srgbClr val="000000"/>
                </a:solidFill>
              </a:rPr>
              <a:t>6</a:t>
            </a:r>
            <a:r>
              <a:rPr lang="ko-KR" altLang="en-US" sz="60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80" y="1410575"/>
            <a:ext cx="11508920" cy="4893643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5200" b="1" dirty="0"/>
              <a:t>10 </a:t>
            </a:r>
            <a:r>
              <a:rPr lang="ko-KR" altLang="en-US" sz="5200" b="1" dirty="0"/>
              <a:t>다니엘이 이 조서에 왕의 도장이 찍힌 것을 알고도 자기 집에 돌아가서는 윗방에 올라가 예루살렘으로 향한 창문을 열고 전에 하던 대로 하루 </a:t>
            </a:r>
            <a:endParaRPr lang="en-US" altLang="ko-KR" sz="5200" b="1" dirty="0"/>
          </a:p>
          <a:p>
            <a:pPr lvl="0">
              <a:defRPr/>
            </a:pPr>
            <a:r>
              <a:rPr lang="ko-KR" altLang="en-US" sz="5200" b="1" dirty="0"/>
              <a:t>세 번씩 무릎을 꿇고 기도하며 </a:t>
            </a:r>
            <a:endParaRPr lang="en-US" altLang="ko-KR" sz="5200" b="1" dirty="0"/>
          </a:p>
          <a:p>
            <a:pPr lvl="0">
              <a:defRPr/>
            </a:pPr>
            <a:r>
              <a:rPr lang="ko-KR" altLang="en-US" sz="5200" b="1" dirty="0"/>
              <a:t>그의 하나님께 감사하였더라</a:t>
            </a:r>
            <a:endParaRPr lang="en-US" altLang="ko-KR" sz="52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1294" y="1911062"/>
            <a:ext cx="9060921" cy="41549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72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6600" b="1" dirty="0">
                <a:solidFill>
                  <a:srgbClr val="FF0000"/>
                </a:solidFill>
                <a:latin typeface="HY그래픽M"/>
                <a:ea typeface="HY그래픽M"/>
              </a:rPr>
              <a:t>믿음</a:t>
            </a:r>
            <a:r>
              <a:rPr lang="ko-KR" altLang="en-US" sz="6000" b="1" dirty="0">
                <a:latin typeface="HY그래픽M"/>
                <a:ea typeface="HY그래픽M"/>
              </a:rPr>
              <a:t>의</a:t>
            </a:r>
            <a:r>
              <a:rPr lang="ko-KR" altLang="en-US" sz="60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6000" b="1" dirty="0">
                <a:latin typeface="HY그래픽M"/>
                <a:ea typeface="HY그래픽M"/>
              </a:rPr>
              <a:t>사람</a:t>
            </a:r>
            <a:r>
              <a:rPr lang="en-US" altLang="ko-KR" sz="6000" b="1" dirty="0">
                <a:latin typeface="HY그래픽M"/>
                <a:ea typeface="HY그래픽M"/>
              </a:rPr>
              <a:t>,</a:t>
            </a:r>
            <a:r>
              <a:rPr lang="en-US" altLang="ko-KR" sz="60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6600" b="1" dirty="0">
                <a:solidFill>
                  <a:srgbClr val="FF0000"/>
                </a:solidFill>
                <a:latin typeface="HY그래픽M"/>
                <a:ea typeface="HY그래픽M"/>
              </a:rPr>
              <a:t>다니엘</a:t>
            </a:r>
            <a:endParaRPr lang="en-US" altLang="ko-KR" sz="6600" b="1" dirty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66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60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lvl="0" algn="ctr">
              <a:defRPr/>
            </a:pPr>
            <a:endParaRPr lang="en-US" altLang="ko-KR" sz="80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/>
            </a:r>
            <a:b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</a:br>
            <a:r>
              <a:rPr lang="ko-KR" altLang="en-US" sz="8000" dirty="0" err="1">
                <a:solidFill>
                  <a:prstClr val="black"/>
                </a:solidFill>
                <a:latin typeface="HY엽서M"/>
                <a:ea typeface="HY엽서M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 성가대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endParaRPr lang="ko-KR" altLang="en-US" sz="80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최석훈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206521" y="46644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0883" y="1536342"/>
            <a:ext cx="11530233" cy="492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>
              <a:lnSpc>
                <a:spcPct val="170000"/>
              </a:lnSpc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예수 그리스도 </a:t>
            </a:r>
            <a:r>
              <a:rPr lang="ko-KR" altLang="en-US" sz="3200" b="1" dirty="0">
                <a:solidFill>
                  <a:prstClr val="black"/>
                </a:solidFill>
              </a:rPr>
              <a:t>향기 가득한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하나님의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자녀되기를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소망합니다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여름성경학교는 </a:t>
            </a:r>
            <a:r>
              <a:rPr lang="en-US" altLang="ko-KR" sz="3200" b="1" dirty="0">
                <a:solidFill>
                  <a:prstClr val="black"/>
                </a:solidFill>
              </a:rPr>
              <a:t>7</a:t>
            </a:r>
            <a:r>
              <a:rPr lang="ko-KR" altLang="en-US" sz="3200" b="1" dirty="0">
                <a:solidFill>
                  <a:prstClr val="black"/>
                </a:solidFill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</a:rPr>
              <a:t>25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금</a:t>
            </a:r>
            <a:r>
              <a:rPr lang="en-US" altLang="ko-KR" sz="3200" b="1" dirty="0">
                <a:solidFill>
                  <a:prstClr val="black"/>
                </a:solidFill>
              </a:rPr>
              <a:t>)~27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주일</a:t>
            </a:r>
            <a:r>
              <a:rPr lang="en-US" altLang="ko-KR" sz="3200" b="1" dirty="0">
                <a:solidFill>
                  <a:prstClr val="black"/>
                </a:solidFill>
              </a:rPr>
              <a:t>)</a:t>
            </a:r>
            <a:r>
              <a:rPr lang="ko-KR" altLang="en-US" sz="3200" b="1" dirty="0">
                <a:solidFill>
                  <a:prstClr val="black"/>
                </a:solidFill>
              </a:rPr>
              <a:t> 진행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>
                <a:solidFill>
                  <a:prstClr val="black"/>
                </a:solidFill>
              </a:rPr>
              <a:t>주제 </a:t>
            </a:r>
            <a:r>
              <a:rPr lang="en-US" altLang="ko-KR" sz="2400" b="1" dirty="0">
                <a:solidFill>
                  <a:prstClr val="black"/>
                </a:solidFill>
              </a:rPr>
              <a:t>: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믿음으로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  <a:br>
              <a:rPr lang="en-US" altLang="ko-KR" sz="2400" b="1" dirty="0" smtClean="0">
                <a:solidFill>
                  <a:prstClr val="black"/>
                </a:solidFill>
              </a:rPr>
            </a:b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참가 신청 안 한 어린이는 신청 바라며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주변 친구들에게 함께 가자고 전도해요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  <a:endParaRPr lang="en-US" altLang="ko-KR" sz="2400" b="1" dirty="0" smtClean="0">
              <a:solidFill>
                <a:prstClr val="black"/>
              </a:solidFill>
            </a:endParaRPr>
          </a:p>
          <a:p>
            <a:pPr marL="442913" lvl="0" indent="-442913">
              <a:lnSpc>
                <a:spcPct val="170000"/>
              </a:lnSpc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</a:rPr>
              <a:t>3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중앙연회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err="1">
                <a:solidFill>
                  <a:prstClr val="black"/>
                </a:solidFill>
              </a:rPr>
              <a:t>성경골든벨</a:t>
            </a:r>
            <a:r>
              <a:rPr lang="ko-KR" altLang="en-US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>
                <a:solidFill>
                  <a:prstClr val="black"/>
                </a:solidFill>
              </a:rPr>
              <a:t>8</a:t>
            </a:r>
            <a:r>
              <a:rPr lang="ko-KR" altLang="en-US" sz="3200" b="1" dirty="0">
                <a:solidFill>
                  <a:prstClr val="black"/>
                </a:solidFill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</a:rPr>
              <a:t>30</a:t>
            </a:r>
            <a:r>
              <a:rPr lang="ko-KR" altLang="en-US" sz="3200" b="1" dirty="0">
                <a:solidFill>
                  <a:prstClr val="black"/>
                </a:solidFill>
              </a:rPr>
              <a:t>일 성남제일교회에서 진행합니다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indent="-442913">
              <a:lnSpc>
                <a:spcPct val="17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4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 주일</a:t>
            </a:r>
            <a:r>
              <a:rPr kumimoji="0" lang="ko-KR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예배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임사자는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사회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정은하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</a:t>
            </a:r>
            <a:endParaRPr lang="en-US" altLang="ko-KR" sz="3200" b="1" dirty="0" smtClean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indent="-442913">
              <a:lnSpc>
                <a:spcPct val="17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 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대표기도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안지혁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헌금기도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현하빈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10205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자들에게나 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하나님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후서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352280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616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05"/>
          <a:stretch/>
        </p:blipFill>
        <p:spPr>
          <a:xfrm>
            <a:off x="176004" y="167833"/>
            <a:ext cx="5823694" cy="652233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51692" r="56261" b="41741"/>
          <a:stretch/>
        </p:blipFill>
        <p:spPr>
          <a:xfrm>
            <a:off x="5988123" y="167833"/>
            <a:ext cx="5847719" cy="213324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6" t="52113" r="6277" b="18599"/>
          <a:stretch/>
        </p:blipFill>
        <p:spPr>
          <a:xfrm>
            <a:off x="5999698" y="2301079"/>
            <a:ext cx="5836145" cy="438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7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43" y="335280"/>
            <a:ext cx="11968480" cy="638048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243139" y="2379360"/>
            <a:ext cx="11715181" cy="38369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11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79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2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66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68003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23765</TotalTime>
  <Words>363</Words>
  <Application>Microsoft Office PowerPoint</Application>
  <PresentationFormat>와이드스크린</PresentationFormat>
  <Paragraphs>125</Paragraphs>
  <Slides>55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55</vt:i4>
      </vt:variant>
    </vt:vector>
  </HeadingPairs>
  <TitlesOfParts>
    <vt:vector size="77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굴림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8_Office 테마</vt:lpstr>
      <vt:lpstr>9_Office 테마</vt:lpstr>
      <vt:lpstr>2_파형</vt:lpstr>
      <vt:lpstr>1_Office 테마</vt:lpstr>
      <vt:lpstr>2_Office 테마</vt:lpstr>
      <vt:lpstr>10_Office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A0161066</cp:lastModifiedBy>
  <cp:revision>394</cp:revision>
  <dcterms:created xsi:type="dcterms:W3CDTF">2022-06-11T10:00:30Z</dcterms:created>
  <dcterms:modified xsi:type="dcterms:W3CDTF">2025-07-12T14:31:40Z</dcterms:modified>
  <cp:version/>
</cp:coreProperties>
</file>