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45"/>
  </p:notesMasterIdLst>
  <p:sldIdLst>
    <p:sldId id="1998" r:id="rId8"/>
    <p:sldId id="2753" r:id="rId9"/>
    <p:sldId id="2894" r:id="rId10"/>
    <p:sldId id="2895" r:id="rId11"/>
    <p:sldId id="2896" r:id="rId12"/>
    <p:sldId id="2989" r:id="rId13"/>
    <p:sldId id="2990" r:id="rId14"/>
    <p:sldId id="2948" r:id="rId15"/>
    <p:sldId id="2949" r:id="rId16"/>
    <p:sldId id="2950" r:id="rId17"/>
    <p:sldId id="2951" r:id="rId18"/>
    <p:sldId id="2987" r:id="rId19"/>
    <p:sldId id="2988" r:id="rId20"/>
    <p:sldId id="2614" r:id="rId21"/>
    <p:sldId id="2547" r:id="rId22"/>
    <p:sldId id="2548" r:id="rId23"/>
    <p:sldId id="2549" r:id="rId24"/>
    <p:sldId id="2550" r:id="rId25"/>
    <p:sldId id="2962" r:id="rId26"/>
    <p:sldId id="2963" r:id="rId27"/>
    <p:sldId id="2964" r:id="rId28"/>
    <p:sldId id="2965" r:id="rId29"/>
    <p:sldId id="2966" r:id="rId30"/>
    <p:sldId id="2967" r:id="rId31"/>
    <p:sldId id="2915" r:id="rId32"/>
    <p:sldId id="2916" r:id="rId33"/>
    <p:sldId id="2917" r:id="rId34"/>
    <p:sldId id="2918" r:id="rId35"/>
    <p:sldId id="2919" r:id="rId36"/>
    <p:sldId id="2922" r:id="rId37"/>
    <p:sldId id="2641" r:id="rId38"/>
    <p:sldId id="2991" r:id="rId39"/>
    <p:sldId id="2992" r:id="rId40"/>
    <p:sldId id="1932" r:id="rId41"/>
    <p:sldId id="1933" r:id="rId42"/>
    <p:sldId id="1934" r:id="rId43"/>
    <p:sldId id="2363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75" d="100"/>
          <a:sy n="75" d="100"/>
        </p:scale>
        <p:origin x="-902" y="-158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2023-10-15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6825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879219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10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15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스무 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양희담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민수기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14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990" y="1211586"/>
            <a:ext cx="10825845" cy="5111099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민수기 </a:t>
            </a:r>
            <a:r>
              <a:rPr lang="en-US" altLang="ko-KR" sz="6000" b="1">
                <a:solidFill>
                  <a:prstClr val="black"/>
                </a:solidFill>
              </a:rPr>
              <a:t>14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</a:p>
          <a:p>
            <a:pPr lvl="0">
              <a:buNone/>
              <a:defRPr/>
            </a:pPr>
            <a:r>
              <a:rPr lang="en-US" altLang="ko-KR" sz="5400" b="1" baseline="0">
                <a:solidFill>
                  <a:srgbClr val="000000"/>
                </a:solidFill>
              </a:rPr>
              <a:t>8 </a:t>
            </a:r>
            <a:r>
              <a:rPr lang="ko-KR" altLang="en-US" sz="5400" b="1" baseline="0">
                <a:solidFill>
                  <a:srgbClr val="000000"/>
                </a:solidFill>
              </a:rPr>
              <a:t>여호와께서 우리를 기뻐하시면 우리를 그 땅으로 인도하여 들이시고 그 땅을 우리에게 주시리라 </a:t>
            </a:r>
          </a:p>
          <a:p>
            <a:pPr lvl="0">
              <a:buNone/>
              <a:defRPr/>
            </a:pPr>
            <a:r>
              <a:rPr lang="ko-KR" altLang="en-US" sz="5400" b="1" baseline="0">
                <a:solidFill>
                  <a:srgbClr val="000000"/>
                </a:solidFill>
              </a:rPr>
              <a:t>이는 과연 젖과 꿀이 흐르는 </a:t>
            </a:r>
          </a:p>
          <a:p>
            <a:pPr lvl="0">
              <a:buNone/>
              <a:defRPr/>
            </a:pPr>
            <a:r>
              <a:rPr lang="ko-KR" altLang="en-US" sz="5400" b="1" baseline="0">
                <a:solidFill>
                  <a:srgbClr val="000000"/>
                </a:solidFill>
              </a:rPr>
              <a:t>땅이니라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8761" y="2684380"/>
            <a:ext cx="7848872" cy="250887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500" b="1">
                <a:solidFill>
                  <a:srgbClr val="FF0000"/>
                </a:solidFill>
                <a:latin typeface="HY그래픽M"/>
                <a:ea typeface="HY그래픽M"/>
              </a:rPr>
              <a:t>가나안 땅</a:t>
            </a:r>
            <a:r>
              <a:rPr lang="ko-KR" altLang="en-US" sz="5200" b="1">
                <a:latin typeface="HY그래픽M"/>
                <a:ea typeface="HY그래픽M"/>
              </a:rPr>
              <a:t> 정탐 사건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</a:p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이정원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7854" y="1433353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539750" indent="-539750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어제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토요문화기행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국립과천과학관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진행되었으며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</a:p>
          <a:p>
            <a:pPr marL="539750" indent="-539750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 11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6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~8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 어린이 역사기행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근대사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-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서울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신청바랍니다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달란트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시장이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10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 예정입니다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r>
              <a:rPr lang="en-US" altLang="ko-KR" sz="3200" b="1" dirty="0" smtClean="0">
                <a:solidFill>
                  <a:prstClr val="black"/>
                </a:solidFill>
              </a:rPr>
              <a:t/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출석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요절암송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전도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10,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대회참석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5,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칭찬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1)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예배위원은 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한태</a:t>
            </a:r>
            <a:r>
              <a:rPr lang="ko-KR" altLang="en-US" sz="3200" b="1" dirty="0">
                <a:solidFill>
                  <a:prstClr val="black"/>
                </a:solidFill>
              </a:rPr>
              <a:t>순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선생님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endParaRPr lang="en-US" altLang="ko-KR" sz="3200" b="1" spc="-100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spc="-100" dirty="0">
                <a:solidFill>
                  <a:prstClr val="black"/>
                </a:solidFill>
              </a:rPr>
              <a:t> 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박기윤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err="1" smtClean="0">
                <a:solidFill>
                  <a:prstClr val="black"/>
                </a:solidFill>
              </a:rPr>
              <a:t>이라임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.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65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3" y="1854710"/>
            <a:ext cx="9869964" cy="460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180373" y="3196466"/>
            <a:ext cx="976755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335</Words>
  <Application>Microsoft Office PowerPoint</Application>
  <PresentationFormat>사용자 지정</PresentationFormat>
  <Paragraphs>107</Paragraphs>
  <Slides>37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37</vt:i4>
      </vt:variant>
    </vt:vector>
  </HeadingPairs>
  <TitlesOfParts>
    <vt:vector size="44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151</cp:revision>
  <dcterms:created xsi:type="dcterms:W3CDTF">2022-06-11T10:00:30Z</dcterms:created>
  <dcterms:modified xsi:type="dcterms:W3CDTF">2023-10-14T22:47:06Z</dcterms:modified>
  <cp:version/>
</cp:coreProperties>
</file>