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  <p:sldMasterId id="2147484821" r:id="rId5"/>
    <p:sldMasterId id="2147484882" r:id="rId6"/>
    <p:sldMasterId id="2147484978" r:id="rId7"/>
    <p:sldMasterId id="2147485002" r:id="rId8"/>
    <p:sldMasterId id="2147485050" r:id="rId9"/>
  </p:sldMasterIdLst>
  <p:notesMasterIdLst>
    <p:notesMasterId r:id="rId42"/>
  </p:notesMasterIdLst>
  <p:sldIdLst>
    <p:sldId id="1998" r:id="rId10"/>
    <p:sldId id="3545" r:id="rId11"/>
    <p:sldId id="3499" r:id="rId12"/>
    <p:sldId id="3528" r:id="rId13"/>
    <p:sldId id="3548" r:id="rId14"/>
    <p:sldId id="3549" r:id="rId15"/>
    <p:sldId id="3529" r:id="rId16"/>
    <p:sldId id="3512" r:id="rId17"/>
    <p:sldId id="3513" r:id="rId18"/>
    <p:sldId id="3552" r:id="rId19"/>
    <p:sldId id="3553" r:id="rId20"/>
    <p:sldId id="2614" r:id="rId21"/>
    <p:sldId id="2547" r:id="rId22"/>
    <p:sldId id="2548" r:id="rId23"/>
    <p:sldId id="2549" r:id="rId24"/>
    <p:sldId id="2550" r:id="rId25"/>
    <p:sldId id="3558" r:id="rId26"/>
    <p:sldId id="3559" r:id="rId27"/>
    <p:sldId id="2915" r:id="rId28"/>
    <p:sldId id="3067" r:id="rId29"/>
    <p:sldId id="3068" r:id="rId30"/>
    <p:sldId id="3069" r:id="rId31"/>
    <p:sldId id="2919" r:id="rId32"/>
    <p:sldId id="2922" r:id="rId33"/>
    <p:sldId id="2641" r:id="rId34"/>
    <p:sldId id="3560" r:id="rId35"/>
    <p:sldId id="3561" r:id="rId36"/>
    <p:sldId id="3562" r:id="rId37"/>
    <p:sldId id="1932" r:id="rId38"/>
    <p:sldId id="1933" r:id="rId39"/>
    <p:sldId id="1934" r:id="rId40"/>
    <p:sldId id="2363" r:id="rId41"/>
  </p:sldIdLst>
  <p:sldSz cx="12192000" cy="6858000"/>
  <p:notesSz cx="6858000" cy="9144000"/>
  <p:defaultTextStyle>
    <a:defPPr>
      <a:defRPr lang="ko-KR"/>
    </a:defPPr>
    <a:lvl1pPr marL="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13" autoAdjust="0"/>
    <p:restoredTop sz="94687" autoAdjust="0"/>
  </p:normalViewPr>
  <p:slideViewPr>
    <p:cSldViewPr snapToGrid="0">
      <p:cViewPr varScale="1">
        <p:scale>
          <a:sx n="79" d="100"/>
          <a:sy n="79" d="100"/>
        </p:scale>
        <p:origin x="326" y="82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ableStyles" Target="tableStyles.xml"/><Relationship Id="rId20" Type="http://schemas.openxmlformats.org/officeDocument/2006/relationships/slide" Target="slides/slide11.xml"/><Relationship Id="rId41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2025-03-22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AA86F90B-29EA-4C02-BF72-5D8E4F5529C6}" type="slidenum">
              <a:rPr lang="ko-KR" altLang="en-US" smtClean="0"/>
              <a:pPr lvl="0">
                <a:defRPr/>
              </a:pPr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72425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16FDB8-604E-4BE2-A957-D744E861979B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  <p:extLst>
      <p:ext uri="{BB962C8B-B14F-4D97-AF65-F5344CB8AC3E}">
        <p14:creationId xmlns:p14="http://schemas.microsoft.com/office/powerpoint/2010/main" val="309930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3098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0783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203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38043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601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315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315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5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56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5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7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7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19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9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26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2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42" y="5930099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62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729" y="420397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66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746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93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9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9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4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3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8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49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57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49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57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1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84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57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2006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329" y="33908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588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463" indent="0">
              <a:buNone/>
              <a:defRPr sz="2800"/>
            </a:lvl2pPr>
            <a:lvl3pPr marL="912969" indent="0">
              <a:buNone/>
              <a:defRPr sz="2400"/>
            </a:lvl3pPr>
            <a:lvl4pPr marL="1369460" indent="0">
              <a:buNone/>
              <a:defRPr sz="2000"/>
            </a:lvl4pPr>
            <a:lvl5pPr marL="1825944" indent="0">
              <a:buNone/>
              <a:defRPr sz="2000"/>
            </a:lvl5pPr>
            <a:lvl6pPr marL="2282446" indent="0">
              <a:buNone/>
              <a:defRPr sz="2000"/>
            </a:lvl6pPr>
            <a:lvl7pPr marL="2738918" indent="0">
              <a:buNone/>
              <a:defRPr sz="2000"/>
            </a:lvl7pPr>
            <a:lvl8pPr marL="3195379" indent="0">
              <a:buNone/>
              <a:defRPr sz="2000"/>
            </a:lvl8pPr>
            <a:lvl9pPr marL="365185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4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82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81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9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70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47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82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5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5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42" y="5930099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62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332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5635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8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0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685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2025-03-22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9783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738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172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7560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7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9240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7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4493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46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5104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1414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260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2025-03-22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6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8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924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777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4418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5548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1337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5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8326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5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8359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149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2759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342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2025-03-22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273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3417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7220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5770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3929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20912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26989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8653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0207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469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8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4854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9346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5090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65616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9798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9170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82908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30727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21643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579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8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2665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4043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76001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5490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8867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6595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25814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6308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64161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632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730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2025-03-22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730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730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3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38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3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80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06" tIns="45682" rIns="9130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734"/>
            <a:ext cx="5048920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640" y="6250734"/>
            <a:ext cx="504892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734"/>
            <a:ext cx="154910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06" tIns="45682" rIns="9130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ctr" defTabSz="912969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896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372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320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222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761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30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84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374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8918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3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6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6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4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46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8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7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51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6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66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6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04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2" r:id="rId1"/>
    <p:sldLayoutId id="2147484823" r:id="rId2"/>
    <p:sldLayoutId id="2147484824" r:id="rId3"/>
    <p:sldLayoutId id="2147484825" r:id="rId4"/>
    <p:sldLayoutId id="2147484826" r:id="rId5"/>
    <p:sldLayoutId id="2147484827" r:id="rId6"/>
    <p:sldLayoutId id="2147484828" r:id="rId7"/>
    <p:sldLayoutId id="2147484829" r:id="rId8"/>
    <p:sldLayoutId id="2147484830" r:id="rId9"/>
    <p:sldLayoutId id="2147484831" r:id="rId10"/>
    <p:sldLayoutId id="214748483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96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3" r:id="rId1"/>
    <p:sldLayoutId id="2147484884" r:id="rId2"/>
    <p:sldLayoutId id="2147484885" r:id="rId3"/>
    <p:sldLayoutId id="2147484886" r:id="rId4"/>
    <p:sldLayoutId id="2147484887" r:id="rId5"/>
    <p:sldLayoutId id="2147484888" r:id="rId6"/>
    <p:sldLayoutId id="2147484889" r:id="rId7"/>
    <p:sldLayoutId id="2147484890" r:id="rId8"/>
    <p:sldLayoutId id="2147484891" r:id="rId9"/>
    <p:sldLayoutId id="2147484892" r:id="rId10"/>
    <p:sldLayoutId id="214748489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96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9" r:id="rId1"/>
    <p:sldLayoutId id="2147484980" r:id="rId2"/>
    <p:sldLayoutId id="2147484981" r:id="rId3"/>
    <p:sldLayoutId id="2147484982" r:id="rId4"/>
    <p:sldLayoutId id="2147484983" r:id="rId5"/>
    <p:sldLayoutId id="2147484984" r:id="rId6"/>
    <p:sldLayoutId id="2147484985" r:id="rId7"/>
    <p:sldLayoutId id="2147484986" r:id="rId8"/>
    <p:sldLayoutId id="2147484987" r:id="rId9"/>
    <p:sldLayoutId id="2147484988" r:id="rId10"/>
    <p:sldLayoutId id="214748498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6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3" r:id="rId1"/>
    <p:sldLayoutId id="2147485004" r:id="rId2"/>
    <p:sldLayoutId id="2147485005" r:id="rId3"/>
    <p:sldLayoutId id="2147485006" r:id="rId4"/>
    <p:sldLayoutId id="2147485007" r:id="rId5"/>
    <p:sldLayoutId id="2147485008" r:id="rId6"/>
    <p:sldLayoutId id="2147485009" r:id="rId7"/>
    <p:sldLayoutId id="2147485010" r:id="rId8"/>
    <p:sldLayoutId id="2147485011" r:id="rId9"/>
    <p:sldLayoutId id="2147485012" r:id="rId10"/>
    <p:sldLayoutId id="2147485013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785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51" r:id="rId1"/>
    <p:sldLayoutId id="2147485052" r:id="rId2"/>
    <p:sldLayoutId id="2147485053" r:id="rId3"/>
    <p:sldLayoutId id="2147485054" r:id="rId4"/>
    <p:sldLayoutId id="2147485055" r:id="rId5"/>
    <p:sldLayoutId id="2147485056" r:id="rId6"/>
    <p:sldLayoutId id="2147485057" r:id="rId7"/>
    <p:sldLayoutId id="2147485058" r:id="rId8"/>
    <p:sldLayoutId id="2147485059" r:id="rId9"/>
    <p:sldLayoutId id="2147485060" r:id="rId10"/>
    <p:sldLayoutId id="2147485061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769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78" tIns="45674" rIns="9127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31" y="1052739"/>
            <a:ext cx="3079520" cy="1862028"/>
          </a:xfrm>
          <a:prstGeom prst="rect">
            <a:avLst/>
          </a:prstGeom>
          <a:noFill/>
        </p:spPr>
        <p:txBody>
          <a:bodyPr wrap="none" lIns="91356" tIns="45710" rIns="9135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7393" y="269421"/>
            <a:ext cx="3714750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white">
                    <a:lumMod val="95000"/>
                  </a:prstClr>
                </a:solidFill>
              </a:rPr>
              <a:t>주님 </a:t>
            </a:r>
            <a:r>
              <a:rPr lang="en-US" altLang="ko-KR" b="1" dirty="0" smtClean="0">
                <a:solidFill>
                  <a:prstClr val="white">
                    <a:lumMod val="95000"/>
                  </a:prstClr>
                </a:solidFill>
              </a:rPr>
              <a:t>(</a:t>
            </a:r>
            <a:r>
              <a:rPr lang="ko-KR" altLang="en-US" b="1" dirty="0" smtClean="0">
                <a:solidFill>
                  <a:prstClr val="white">
                    <a:lumMod val="95000"/>
                  </a:prstClr>
                </a:solidFill>
              </a:rPr>
              <a:t>주님 험한 십자가를 지고</a:t>
            </a:r>
            <a:r>
              <a:rPr lang="en-US" altLang="ko-KR" b="1" dirty="0" smtClean="0">
                <a:solidFill>
                  <a:prstClr val="white">
                    <a:lumMod val="95000"/>
                  </a:prstClr>
                </a:solidFill>
              </a:rPr>
              <a:t>)</a:t>
            </a:r>
            <a:endParaRPr lang="ko-KR" altLang="en-US" b="1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5206" y="2032907"/>
            <a:ext cx="10159093" cy="34163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 smtClean="0">
                <a:solidFill>
                  <a:prstClr val="white">
                    <a:lumMod val="95000"/>
                  </a:prstClr>
                </a:solidFill>
              </a:rPr>
              <a:t>주님 험한 십자가를 지고 우리의 모든 죄를 대신 지셨죠</a:t>
            </a:r>
            <a:endParaRPr lang="en-US" altLang="ko-KR" sz="5400" b="1" dirty="0" smtClean="0">
              <a:solidFill>
                <a:prstClr val="white">
                  <a:lumMod val="95000"/>
                </a:prstClr>
              </a:solidFill>
            </a:endParaRPr>
          </a:p>
          <a:p>
            <a:pPr algn="ctr"/>
            <a:r>
              <a:rPr lang="ko-KR" altLang="en-US" sz="5400" b="1" dirty="0" smtClean="0">
                <a:solidFill>
                  <a:prstClr val="white">
                    <a:lumMod val="95000"/>
                  </a:prstClr>
                </a:solidFill>
              </a:rPr>
              <a:t>말할 수 없는 아픔들보다 더</a:t>
            </a:r>
            <a:endParaRPr lang="en-US" altLang="ko-KR" sz="5400" b="1" dirty="0" smtClean="0">
              <a:solidFill>
                <a:prstClr val="white">
                  <a:lumMod val="95000"/>
                </a:prstClr>
              </a:solidFill>
            </a:endParaRPr>
          </a:p>
          <a:p>
            <a:pPr algn="ctr"/>
            <a:r>
              <a:rPr lang="ko-KR" altLang="en-US" sz="5400" b="1" dirty="0" smtClean="0">
                <a:solidFill>
                  <a:prstClr val="white">
                    <a:lumMod val="95000"/>
                  </a:prstClr>
                </a:solidFill>
              </a:rPr>
              <a:t>우리를 사랑하심 더 깊죠</a:t>
            </a:r>
            <a:endParaRPr lang="ko-KR" altLang="en-US" sz="5400" b="1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93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7393" y="269421"/>
            <a:ext cx="3714750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white">
                    <a:lumMod val="95000"/>
                  </a:prstClr>
                </a:solidFill>
              </a:rPr>
              <a:t>주님 </a:t>
            </a:r>
            <a:r>
              <a:rPr lang="en-US" altLang="ko-KR" b="1" dirty="0" smtClean="0">
                <a:solidFill>
                  <a:prstClr val="white">
                    <a:lumMod val="95000"/>
                  </a:prstClr>
                </a:solidFill>
              </a:rPr>
              <a:t>(</a:t>
            </a:r>
            <a:r>
              <a:rPr lang="ko-KR" altLang="en-US" b="1" dirty="0" smtClean="0">
                <a:solidFill>
                  <a:prstClr val="white">
                    <a:lumMod val="95000"/>
                  </a:prstClr>
                </a:solidFill>
              </a:rPr>
              <a:t>주님 험한 십자가를 지고</a:t>
            </a:r>
            <a:r>
              <a:rPr lang="en-US" altLang="ko-KR" b="1" dirty="0" smtClean="0">
                <a:solidFill>
                  <a:prstClr val="white">
                    <a:lumMod val="95000"/>
                  </a:prstClr>
                </a:solidFill>
              </a:rPr>
              <a:t>)</a:t>
            </a:r>
            <a:endParaRPr lang="ko-KR" altLang="en-US" b="1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3628" y="1787979"/>
            <a:ext cx="9968593" cy="34163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 smtClean="0">
                <a:solidFill>
                  <a:prstClr val="white">
                    <a:lumMod val="95000"/>
                  </a:prstClr>
                </a:solidFill>
              </a:rPr>
              <a:t>나를 위해 그 십자가 지신 사랑</a:t>
            </a:r>
            <a:endParaRPr lang="en-US" altLang="ko-KR" sz="5400" b="1" dirty="0" smtClean="0">
              <a:solidFill>
                <a:prstClr val="white">
                  <a:lumMod val="95000"/>
                </a:prstClr>
              </a:solidFill>
            </a:endParaRPr>
          </a:p>
          <a:p>
            <a:pPr algn="ctr"/>
            <a:r>
              <a:rPr lang="ko-KR" altLang="en-US" sz="5400" b="1" dirty="0" smtClean="0">
                <a:solidFill>
                  <a:prstClr val="white">
                    <a:lumMod val="95000"/>
                  </a:prstClr>
                </a:solidFill>
              </a:rPr>
              <a:t>이제 나는 알죠</a:t>
            </a:r>
            <a:endParaRPr lang="en-US" altLang="ko-KR" sz="5400" b="1" dirty="0" smtClean="0">
              <a:solidFill>
                <a:prstClr val="white">
                  <a:lumMod val="95000"/>
                </a:prstClr>
              </a:solidFill>
            </a:endParaRPr>
          </a:p>
          <a:p>
            <a:pPr algn="ctr"/>
            <a:r>
              <a:rPr lang="ko-KR" altLang="en-US" sz="5400" b="1" dirty="0" smtClean="0">
                <a:solidFill>
                  <a:prstClr val="white">
                    <a:lumMod val="95000"/>
                  </a:prstClr>
                </a:solidFill>
              </a:rPr>
              <a:t>나의 맘 속에 언제나 계시죠</a:t>
            </a:r>
            <a:endParaRPr lang="en-US" altLang="ko-KR" sz="5400" b="1" dirty="0" smtClean="0">
              <a:solidFill>
                <a:prstClr val="white">
                  <a:lumMod val="95000"/>
                </a:prstClr>
              </a:solidFill>
            </a:endParaRPr>
          </a:p>
          <a:p>
            <a:pPr algn="ctr"/>
            <a:r>
              <a:rPr lang="ko-KR" altLang="en-US" sz="5400" b="1" dirty="0" smtClean="0">
                <a:solidFill>
                  <a:prstClr val="white">
                    <a:lumMod val="95000"/>
                  </a:prstClr>
                </a:solidFill>
              </a:rPr>
              <a:t>나를 위해 죽으신 주님</a:t>
            </a:r>
            <a:endParaRPr lang="ko-KR" altLang="en-US" sz="5400" b="1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47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06" tIns="45682" rIns="9130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defTabSz="913946">
              <a:defRPr/>
            </a:pPr>
            <a:r>
              <a:rPr lang="en-US" altLang="ko-KR" sz="4000" dirty="0" smtClean="0">
                <a:latin typeface="HY헤드라인M"/>
                <a:ea typeface="HY헤드라인M"/>
              </a:rPr>
              <a:t>2025</a:t>
            </a:r>
            <a:r>
              <a:rPr lang="ko-KR" altLang="en-US" sz="4000" dirty="0" smtClean="0">
                <a:latin typeface="HY헤드라인M"/>
                <a:ea typeface="HY헤드라인M"/>
              </a:rPr>
              <a:t>년  </a:t>
            </a:r>
            <a:r>
              <a:rPr lang="en-US" altLang="ko-KR" sz="4000" dirty="0" smtClean="0">
                <a:latin typeface="HY헤드라인M"/>
                <a:ea typeface="HY헤드라인M"/>
              </a:rPr>
              <a:t>3</a:t>
            </a:r>
            <a:r>
              <a:rPr lang="ko-KR" altLang="en-US" sz="4000" dirty="0" smtClean="0">
                <a:latin typeface="HY헤드라인M"/>
                <a:ea typeface="HY헤드라인M"/>
              </a:rPr>
              <a:t>월 </a:t>
            </a:r>
            <a:r>
              <a:rPr lang="en-US" altLang="ko-KR" sz="4000" dirty="0" smtClean="0">
                <a:latin typeface="HY헤드라인M"/>
                <a:ea typeface="HY헤드라인M"/>
              </a:rPr>
              <a:t>23</a:t>
            </a:r>
            <a:r>
              <a:rPr lang="ko-KR" altLang="en-US" sz="4000" dirty="0" smtClean="0">
                <a:latin typeface="HY헤드라인M"/>
                <a:ea typeface="HY헤드라인M"/>
              </a:rPr>
              <a:t>일    </a:t>
            </a:r>
            <a:r>
              <a:rPr lang="ko-KR" altLang="en-US" sz="4000" dirty="0">
                <a:latin typeface="HY헤드라인M"/>
                <a:ea typeface="HY헤드라인M"/>
              </a:rPr>
              <a:t>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82987" y="2408586"/>
            <a:ext cx="11987281" cy="2277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06" tIns="45682" rIns="9130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</a:t>
            </a:r>
            <a:r>
              <a:rPr kumimoji="1" lang="ko-KR" altLang="en-US" sz="71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사순절 </a:t>
            </a:r>
            <a:endParaRPr kumimoji="1" lang="en-US" altLang="ko-KR" sz="7100" b="1" dirty="0" smtClean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 err="1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세번째</a:t>
            </a:r>
            <a:r>
              <a:rPr kumimoji="1" lang="ko-KR" altLang="en-US" sz="71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 주일입니다</a:t>
            </a:r>
            <a:endParaRPr kumimoji="1" lang="ko-KR" altLang="en-US" sz="71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98603" y="346482"/>
            <a:ext cx="2303836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/>
              <a:t>나는 예배자 입니다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624692" y="1536174"/>
            <a:ext cx="99441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6000" b="1" dirty="0"/>
              <a:t>나는 하나님을 예배하는 </a:t>
            </a:r>
          </a:p>
          <a:p>
            <a:pPr algn="ctr"/>
            <a:r>
              <a:rPr lang="ko-KR" altLang="en-US" sz="6000" b="1" dirty="0"/>
              <a:t>예배자 입니다</a:t>
            </a:r>
          </a:p>
          <a:p>
            <a:pPr algn="ctr"/>
            <a:r>
              <a:rPr lang="ko-KR" altLang="en-US" sz="6000" b="1" dirty="0"/>
              <a:t>내가 서 있는 곳 어디서나</a:t>
            </a:r>
          </a:p>
          <a:p>
            <a:pPr algn="ctr"/>
            <a:r>
              <a:rPr lang="ko-KR" altLang="en-US" sz="6000" b="1" dirty="0"/>
              <a:t>하나님을 예배합니다</a:t>
            </a:r>
          </a:p>
        </p:txBody>
      </p:sp>
    </p:spTree>
    <p:extLst>
      <p:ext uri="{BB962C8B-B14F-4D97-AF65-F5344CB8AC3E}">
        <p14:creationId xmlns:p14="http://schemas.microsoft.com/office/powerpoint/2010/main" val="281577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9857" y="326571"/>
            <a:ext cx="2473779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98603" y="346482"/>
            <a:ext cx="2303836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>
                <a:solidFill>
                  <a:prstClr val="black"/>
                </a:solidFill>
              </a:rPr>
              <a:t>나는 예배자 입니다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751114" y="1547631"/>
            <a:ext cx="1101362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6000" b="1" dirty="0"/>
              <a:t>내 영혼 거룩한 은혜를 향하여</a:t>
            </a:r>
          </a:p>
          <a:p>
            <a:pPr algn="ctr"/>
            <a:r>
              <a:rPr lang="ko-KR" altLang="en-US" sz="6000" b="1" dirty="0"/>
              <a:t>완전한 하나님 향하여</a:t>
            </a:r>
          </a:p>
          <a:p>
            <a:pPr algn="ctr"/>
            <a:r>
              <a:rPr lang="ko-KR" altLang="en-US" sz="6000" b="1" dirty="0"/>
              <a:t>이곳에서 바로 이 시간</a:t>
            </a:r>
          </a:p>
          <a:p>
            <a:pPr algn="ctr"/>
            <a:r>
              <a:rPr lang="ko-KR" altLang="en-US" sz="6000" b="1" dirty="0"/>
              <a:t>하나님을 예배합니다</a:t>
            </a:r>
          </a:p>
        </p:txBody>
      </p:sp>
    </p:spTree>
    <p:extLst>
      <p:ext uri="{BB962C8B-B14F-4D97-AF65-F5344CB8AC3E}">
        <p14:creationId xmlns:p14="http://schemas.microsoft.com/office/powerpoint/2010/main" val="23949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66" tIns="45710" rIns="9136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800"/>
            <a:ext cx="7848872" cy="1308030"/>
          </a:xfrm>
          <a:prstGeom prst="rect">
            <a:avLst/>
          </a:prstGeom>
          <a:noFill/>
        </p:spPr>
        <p:txBody>
          <a:bodyPr wrap="square" lIns="91366" tIns="45710" rIns="9136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안지혁 어린이</a:t>
            </a:r>
            <a:endParaRPr lang="ko-KR" altLang="en-US" sz="7900" b="1" dirty="0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80735" y="354227"/>
            <a:ext cx="8452022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 smtClean="0">
                <a:solidFill>
                  <a:prstClr val="black"/>
                </a:solidFill>
              </a:rPr>
              <a:t>찬양해요</a:t>
            </a:r>
            <a:r>
              <a:rPr lang="en-US" altLang="ko-KR" sz="8000" dirty="0" smtClean="0">
                <a:solidFill>
                  <a:prstClr val="black"/>
                </a:solidFill>
              </a:rPr>
              <a:t>~</a:t>
            </a:r>
            <a:endParaRPr lang="ko-KR" altLang="en-US" sz="8000" dirty="0">
              <a:solidFill>
                <a:prstClr val="black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012194" y="231116"/>
            <a:ext cx="13297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800" dirty="0">
                <a:solidFill>
                  <a:prstClr val="black"/>
                </a:solidFill>
              </a:rPr>
              <a:t>♪</a:t>
            </a:r>
          </a:p>
        </p:txBody>
      </p:sp>
    </p:spTree>
    <p:extLst>
      <p:ext uri="{BB962C8B-B14F-4D97-AF65-F5344CB8AC3E}">
        <p14:creationId xmlns:p14="http://schemas.microsoft.com/office/powerpoint/2010/main" val="180619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67507" y="106135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40987" y="1939791"/>
            <a:ext cx="7848872" cy="2970024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lvl="0" algn="ctr"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7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마가복음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10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45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절</a:t>
            </a:r>
            <a:endParaRPr lang="ko-KR" altLang="en-US" sz="6000" b="1" dirty="0">
              <a:solidFill>
                <a:prstClr val="black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575"/>
            <a:ext cx="9144000" cy="1384903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99281"/>
            <a:ext cx="10825844" cy="1015642"/>
          </a:xfrm>
          <a:prstGeom prst="rect">
            <a:avLst/>
          </a:prstGeom>
          <a:noFill/>
        </p:spPr>
        <p:txBody>
          <a:bodyPr vert="horz" wrap="square" lIns="91354" tIns="45710" rIns="91354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6000" b="1" dirty="0">
                <a:solidFill>
                  <a:srgbClr val="000000"/>
                </a:solidFill>
              </a:rPr>
              <a:t>성경봉독</a:t>
            </a:r>
            <a:r>
              <a:rPr lang="en-US" altLang="ko-KR" sz="6000" b="1" dirty="0">
                <a:solidFill>
                  <a:srgbClr val="000000"/>
                </a:solidFill>
              </a:rPr>
              <a:t>-</a:t>
            </a:r>
            <a:r>
              <a:rPr lang="ko-KR" altLang="en-US" sz="6000" b="1" dirty="0">
                <a:solidFill>
                  <a:srgbClr val="000000"/>
                </a:solidFill>
              </a:rPr>
              <a:t> </a:t>
            </a:r>
            <a:r>
              <a:rPr lang="ko-KR" altLang="en-US" sz="6000" b="1" dirty="0" smtClean="0">
                <a:solidFill>
                  <a:srgbClr val="000000"/>
                </a:solidFill>
              </a:rPr>
              <a:t>마가복음 </a:t>
            </a:r>
            <a:r>
              <a:rPr lang="en-US" altLang="ko-KR" sz="6000" b="1" dirty="0" smtClean="0">
                <a:solidFill>
                  <a:srgbClr val="000000"/>
                </a:solidFill>
              </a:rPr>
              <a:t>10</a:t>
            </a:r>
            <a:r>
              <a:rPr lang="ko-KR" altLang="en-US" sz="6000" b="1" dirty="0" smtClean="0">
                <a:solidFill>
                  <a:srgbClr val="000000"/>
                </a:solidFill>
              </a:rPr>
              <a:t>장</a:t>
            </a:r>
            <a:endParaRPr lang="ko-KR" altLang="en-US" sz="6000" b="1" dirty="0">
              <a:solidFill>
                <a:srgbClr val="000000"/>
              </a:solidFill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683079" y="1962271"/>
            <a:ext cx="11201400" cy="3785648"/>
          </a:xfrm>
          <a:prstGeom prst="rect">
            <a:avLst/>
          </a:prstGeom>
        </p:spPr>
        <p:txBody>
          <a:bodyPr vert="horz" wrap="square" lIns="91400" tIns="45718" rIns="91400" bIns="45718" anchor="t">
            <a:spAutoFit/>
          </a:bodyPr>
          <a:lstStyle/>
          <a:p>
            <a:pPr lvl="0">
              <a:defRPr/>
            </a:pPr>
            <a:r>
              <a:rPr lang="en-US" altLang="ko-KR" sz="5800" b="1" dirty="0" smtClean="0"/>
              <a:t>45 </a:t>
            </a:r>
            <a:r>
              <a:rPr lang="ko-KR" altLang="en-US" sz="5800" b="1" dirty="0" smtClean="0"/>
              <a:t>인자가 온 것은 섬김을 받으려 함이 아니라 도리어 섬기려 하고 자기 목숨을 많은 사람의 대속</a:t>
            </a:r>
            <a:endParaRPr lang="en-US" altLang="ko-KR" sz="5800" b="1" dirty="0" smtClean="0"/>
          </a:p>
          <a:p>
            <a:pPr lvl="0">
              <a:defRPr/>
            </a:pPr>
            <a:r>
              <a:rPr lang="ko-KR" altLang="en-US" sz="5800" b="1" dirty="0" smtClean="0"/>
              <a:t>물로 주려 함이니라</a:t>
            </a:r>
            <a:endParaRPr lang="ko-KR" altLang="en-US" sz="5800" b="1" dirty="0"/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11230" y="1579808"/>
            <a:ext cx="7848873" cy="467818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54" tIns="45710" rIns="91354" bIns="45710" anchor="t">
            <a:spAutoFit/>
          </a:bodyPr>
          <a:lstStyle/>
          <a:p>
            <a:pPr lvl="0" algn="ctr">
              <a:buNone/>
              <a:defRPr/>
            </a:pPr>
            <a:r>
              <a:rPr lang="ko-KR" altLang="en-US" sz="60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6000" b="1" dirty="0" smtClean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200" b="1" dirty="0" smtClean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en-US" altLang="ko-KR" sz="6000" b="1" dirty="0" smtClean="0">
                <a:latin typeface="HY그래픽M"/>
                <a:ea typeface="HY그래픽M"/>
              </a:rPr>
              <a:t>“</a:t>
            </a:r>
            <a:r>
              <a:rPr lang="ko-KR" altLang="en-US" sz="6000" b="1" dirty="0" smtClean="0">
                <a:latin typeface="HY그래픽M"/>
                <a:ea typeface="HY그래픽M"/>
              </a:rPr>
              <a:t>왜 </a:t>
            </a:r>
            <a:r>
              <a:rPr lang="ko-KR" altLang="en-US" sz="6600" b="1" dirty="0" smtClean="0">
                <a:solidFill>
                  <a:srgbClr val="0070C0"/>
                </a:solidFill>
                <a:latin typeface="HY그래픽M"/>
                <a:ea typeface="HY그래픽M"/>
              </a:rPr>
              <a:t>나만</a:t>
            </a:r>
            <a:r>
              <a:rPr lang="en-US" altLang="ko-KR" sz="6000" b="1" dirty="0" smtClean="0">
                <a:latin typeface="HY그래픽M"/>
                <a:ea typeface="HY그래픽M"/>
              </a:rPr>
              <a:t>!!”</a:t>
            </a:r>
          </a:p>
          <a:p>
            <a:pPr lvl="0" algn="ctr">
              <a:defRPr/>
            </a:pPr>
            <a:endParaRPr lang="en-US" altLang="ko-KR" sz="6000" b="1" dirty="0"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6000" b="1" dirty="0" err="1" smtClean="0">
                <a:solidFill>
                  <a:srgbClr val="000000"/>
                </a:solidFill>
                <a:latin typeface="HY그래픽M"/>
                <a:ea typeface="HY그래픽M"/>
              </a:rPr>
              <a:t>홍현후</a:t>
            </a:r>
            <a:r>
              <a:rPr lang="ko-KR" altLang="en-US" sz="60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 전도사님</a:t>
            </a:r>
            <a:endParaRPr lang="ko-KR" altLang="en-US" sz="6000" b="1" dirty="0">
              <a:solidFill>
                <a:srgbClr val="000000"/>
              </a:solidFill>
              <a:latin typeface="HY그래픽M"/>
              <a:ea typeface="HY그래픽M"/>
            </a:endParaRP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865" y="489859"/>
            <a:ext cx="10776857" cy="3785648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lvl="0" algn="ctr">
              <a:defRPr/>
            </a:pPr>
            <a:endParaRPr lang="en-US" altLang="ko-KR" sz="8000" dirty="0" smtClean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ko-KR" altLang="en-US" sz="8000" dirty="0" smtClean="0">
                <a:solidFill>
                  <a:prstClr val="black"/>
                </a:solidFill>
                <a:latin typeface="HY엽서M"/>
                <a:ea typeface="HY엽서M"/>
              </a:rPr>
              <a:t>헌금 찬양</a:t>
            </a:r>
            <a:r>
              <a:rPr lang="en-US" altLang="ko-KR" sz="8000" dirty="0" smtClean="0">
                <a:solidFill>
                  <a:prstClr val="black"/>
                </a:solidFill>
                <a:latin typeface="HY엽서M"/>
                <a:ea typeface="HY엽서M"/>
              </a:rPr>
              <a:t/>
            </a:r>
            <a:br>
              <a:rPr lang="en-US" altLang="ko-KR" sz="8000" dirty="0" smtClean="0">
                <a:solidFill>
                  <a:prstClr val="black"/>
                </a:solidFill>
                <a:latin typeface="HY엽서M"/>
                <a:ea typeface="HY엽서M"/>
              </a:rPr>
            </a:br>
            <a:r>
              <a:rPr lang="ko-KR" altLang="en-US" sz="8000" dirty="0" err="1" smtClean="0">
                <a:solidFill>
                  <a:prstClr val="black"/>
                </a:solidFill>
                <a:latin typeface="HY엽서M"/>
                <a:ea typeface="HY엽서M"/>
              </a:rPr>
              <a:t>하이어</a:t>
            </a:r>
            <a:r>
              <a:rPr lang="ko-KR" altLang="en-US" sz="8000" dirty="0" smtClean="0">
                <a:solidFill>
                  <a:prstClr val="black"/>
                </a:solidFill>
                <a:latin typeface="HY엽서M"/>
                <a:ea typeface="HY엽서M"/>
              </a:rPr>
              <a:t> 성가대</a:t>
            </a:r>
            <a:r>
              <a:rPr lang="en-US" altLang="ko-KR" sz="8000" dirty="0" smtClean="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56" tIns="45710" rIns="9135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810"/>
            <a:ext cx="7848872" cy="1308030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algn="ctr">
              <a:defRPr/>
            </a:pPr>
            <a:r>
              <a:rPr lang="ko-KR" altLang="en-US" sz="7900" b="1" dirty="0" err="1" smtClean="0">
                <a:solidFill>
                  <a:prstClr val="white"/>
                </a:solidFill>
                <a:latin typeface="HY중고딕"/>
                <a:ea typeface="HY중고딕"/>
              </a:rPr>
              <a:t>이예인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 어린이</a:t>
            </a:r>
            <a:endParaRPr lang="ko-KR" altLang="en-US" sz="7900" b="1" dirty="0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853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marL="0" marR="0" lvl="0" indent="0" algn="l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37073" y="0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u="sng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6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marL="0" marR="0" lvl="0" indent="0" algn="l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29296" y="1324310"/>
            <a:ext cx="11530233" cy="573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36575" marR="0" lvl="0" indent="-536575" algn="l" defTabSz="91394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주님의 축복과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은혜가 우리 모두에게 가득하기를 기도합니다</a:t>
            </a:r>
            <a:endParaRPr kumimoji="0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394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2.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사순절 </a:t>
            </a:r>
            <a:r>
              <a:rPr lang="ko-KR" altLang="en-US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세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째 주일입니다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예수님을 생각하며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기억하고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</a:p>
          <a:p>
            <a:pPr marL="0" marR="0" lvl="0" indent="0" algn="l" defTabSz="91394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 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향기 가득한 </a:t>
            </a:r>
            <a:r>
              <a:rPr kumimoji="0" lang="ko-KR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현대교회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어린이들이 되기를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소망합니다</a:t>
            </a:r>
            <a:endParaRPr kumimoji="0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394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3.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어린이 </a:t>
            </a:r>
            <a:r>
              <a:rPr kumimoji="0" lang="ko-KR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굿모닝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예배가 매일 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8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시에 진행합니다</a:t>
            </a:r>
            <a:endParaRPr kumimoji="0" lang="en-US" altLang="ko-KR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394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4. 3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월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29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일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토요문화기행 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이천 우리고장 배우기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(8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시부터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)</a:t>
            </a: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442913" marR="0" lvl="0" indent="-442913" algn="l" defTabSz="91394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lang="en-US" altLang="ko-KR" sz="32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5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 3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월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30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일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(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주일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) 2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시 청년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〮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청소년 주관 찬양 집회</a:t>
            </a:r>
            <a:endParaRPr kumimoji="0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442913" marR="0" lvl="0" indent="-442913" algn="l" defTabSz="91394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6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다음주 예배는 성만찬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예배로 본당에서 드려집니다 </a:t>
            </a:r>
            <a:endParaRPr kumimoji="0" lang="en-US" altLang="ko-KR" sz="3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45550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1781" y="511879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성경 말씀</a:t>
            </a:r>
            <a:endParaRPr kumimoji="0" lang="en-US" altLang="ko-KR" sz="47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sp>
        <p:nvSpPr>
          <p:cNvPr id="9" name="가로 글상자 10"/>
          <p:cNvSpPr txBox="1"/>
          <p:nvPr/>
        </p:nvSpPr>
        <p:spPr>
          <a:xfrm>
            <a:off x="1692737" y="2251069"/>
            <a:ext cx="8802964" cy="3508649"/>
          </a:xfrm>
          <a:prstGeom prst="rect">
            <a:avLst/>
          </a:prstGeom>
        </p:spPr>
        <p:txBody>
          <a:bodyPr vert="horz" wrap="square" lIns="91430" tIns="45718" rIns="91430" bIns="45718" anchor="t">
            <a:spAutoFit/>
          </a:bodyPr>
          <a:lstStyle/>
          <a:p>
            <a:pPr marL="0" marR="0" lvl="0" indent="0" algn="l" defTabSz="913946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우리는 구원 받는 자들에게나 </a:t>
            </a:r>
            <a:endParaRPr kumimoji="0" lang="en-US" altLang="ko-KR" sz="4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  <a:p>
            <a:pPr marL="0" marR="0" lvl="0" indent="0" algn="l" defTabSz="913946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망하는 </a:t>
            </a:r>
            <a:r>
              <a: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자들에게나 </a:t>
            </a: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하나님 </a:t>
            </a:r>
            <a:r>
              <a: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앞에서 그리스도의 향기니</a:t>
            </a:r>
          </a:p>
          <a:p>
            <a:pPr marL="0" marR="0" lvl="0" indent="0" algn="r" defTabSz="91394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 </a:t>
            </a:r>
            <a:r>
              <a:rPr kumimoji="0" lang="ko-KR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고린</a:t>
            </a:r>
            <a:r>
              <a:rPr kumimoji="0" lang="ko-KR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도</a:t>
            </a:r>
            <a:r>
              <a:rPr kumimoji="0" lang="ko-KR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후서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장 </a:t>
            </a: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15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절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303490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4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5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 6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 예배 위원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339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2701415" y="1174590"/>
            <a:ext cx="6416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1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2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 3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 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예배 위원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/>
          <a:srcRect l="2435" t="12831" r="2565" b="4625"/>
          <a:stretch/>
        </p:blipFill>
        <p:spPr>
          <a:xfrm>
            <a:off x="1048403" y="1820921"/>
            <a:ext cx="10211634" cy="481434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067859" y="6228940"/>
            <a:ext cx="10151065" cy="308008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33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025874" y="70490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" y="55990"/>
            <a:ext cx="12192000" cy="1323403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defTabSz="914400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874" y="4217985"/>
            <a:ext cx="8140247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1364795" y="856878"/>
            <a:ext cx="920114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5600" b="1" dirty="0"/>
              <a:t>하하 호호 하하 </a:t>
            </a:r>
            <a:r>
              <a:rPr lang="ko-KR" altLang="en-US" sz="5600" b="1" dirty="0" smtClean="0"/>
              <a:t>호호</a:t>
            </a:r>
            <a:endParaRPr lang="en-US" altLang="ko-KR" sz="5600" b="1" dirty="0" smtClean="0"/>
          </a:p>
          <a:p>
            <a:pPr algn="ctr"/>
            <a:r>
              <a:rPr lang="ko-KR" altLang="en-US" sz="5600" b="1" dirty="0" smtClean="0"/>
              <a:t> </a:t>
            </a:r>
            <a:r>
              <a:rPr lang="ko-KR" altLang="en-US" sz="5600" b="1" dirty="0"/>
              <a:t>웃으며 인사해</a:t>
            </a:r>
          </a:p>
          <a:p>
            <a:pPr algn="ctr"/>
            <a:r>
              <a:rPr lang="ko-KR" altLang="en-US" sz="5600" b="1" dirty="0" err="1"/>
              <a:t>룰루</a:t>
            </a:r>
            <a:r>
              <a:rPr lang="ko-KR" altLang="en-US" sz="5600" b="1" dirty="0"/>
              <a:t> </a:t>
            </a:r>
            <a:r>
              <a:rPr lang="ko-KR" altLang="en-US" sz="5600" b="1" dirty="0" err="1"/>
              <a:t>랄라</a:t>
            </a:r>
            <a:r>
              <a:rPr lang="ko-KR" altLang="en-US" sz="5600" b="1" dirty="0"/>
              <a:t> </a:t>
            </a:r>
            <a:r>
              <a:rPr lang="ko-KR" altLang="en-US" sz="5600" b="1" dirty="0" err="1"/>
              <a:t>룰루</a:t>
            </a:r>
            <a:r>
              <a:rPr lang="ko-KR" altLang="en-US" sz="5600" b="1" dirty="0"/>
              <a:t> </a:t>
            </a:r>
            <a:r>
              <a:rPr lang="ko-KR" altLang="en-US" sz="5600" b="1" dirty="0" err="1" smtClean="0"/>
              <a:t>랄라</a:t>
            </a:r>
            <a:endParaRPr lang="en-US" altLang="ko-KR" sz="5600" b="1" dirty="0" smtClean="0"/>
          </a:p>
          <a:p>
            <a:pPr algn="ctr"/>
            <a:r>
              <a:rPr lang="ko-KR" altLang="en-US" sz="5600" b="1" dirty="0" smtClean="0"/>
              <a:t> </a:t>
            </a:r>
            <a:r>
              <a:rPr lang="ko-KR" altLang="en-US" sz="5600" b="1" dirty="0"/>
              <a:t>즐겁게 </a:t>
            </a:r>
            <a:r>
              <a:rPr lang="ko-KR" altLang="en-US" sz="5600" b="1" dirty="0" smtClean="0"/>
              <a:t>인사해</a:t>
            </a:r>
            <a:endParaRPr lang="ko-KR" altLang="en-US" sz="5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34736" y="269421"/>
            <a:ext cx="2188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/>
              <a:t>인사합시다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8454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735"/>
            <a:ext cx="6912768" cy="178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4" tIns="45678" rIns="9129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smtClean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smtClean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545"/>
            <a:ext cx="3575720" cy="5632299"/>
          </a:xfrm>
          <a:prstGeom prst="rect">
            <a:avLst/>
          </a:prstGeom>
          <a:noFill/>
        </p:spPr>
        <p:txBody>
          <a:bodyPr wrap="square" lIns="91370" tIns="45714" rIns="9137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157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71"/>
            <a:ext cx="12192000" cy="1323403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defTabSz="914400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876" y="4217986"/>
            <a:ext cx="8140247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1567542" y="904565"/>
            <a:ext cx="996042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5600" b="1" dirty="0" smtClean="0">
                <a:solidFill>
                  <a:prstClr val="black"/>
                </a:solidFill>
              </a:rPr>
              <a:t>우리는 </a:t>
            </a:r>
            <a:r>
              <a:rPr lang="ko-KR" altLang="en-US" sz="5600" b="1" dirty="0">
                <a:solidFill>
                  <a:prstClr val="black"/>
                </a:solidFill>
              </a:rPr>
              <a:t>하나님의 자녀들이죠</a:t>
            </a:r>
          </a:p>
          <a:p>
            <a:pPr algn="ctr"/>
            <a:r>
              <a:rPr lang="ko-KR" altLang="en-US" sz="5600" b="1" dirty="0">
                <a:solidFill>
                  <a:prstClr val="black"/>
                </a:solidFill>
              </a:rPr>
              <a:t>모두 다 하나 되어 인사합시다</a:t>
            </a:r>
          </a:p>
          <a:p>
            <a:pPr algn="ctr"/>
            <a:r>
              <a:rPr lang="ko-KR" altLang="en-US" sz="5600" b="1" dirty="0">
                <a:solidFill>
                  <a:prstClr val="black"/>
                </a:solidFill>
              </a:rPr>
              <a:t>서로를 축복하며 안아주세요</a:t>
            </a:r>
          </a:p>
          <a:p>
            <a:pPr algn="ctr"/>
            <a:r>
              <a:rPr lang="ko-KR" altLang="en-US" sz="5600" b="1" dirty="0">
                <a:solidFill>
                  <a:prstClr val="black"/>
                </a:solidFill>
              </a:rPr>
              <a:t>모두다 기뻐하며 인사합시다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4736" y="202042"/>
            <a:ext cx="151855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인사합시다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57653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014"/>
            <a:ext cx="26336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81843" y="2024743"/>
            <a:ext cx="9617529" cy="258532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 smtClean="0"/>
              <a:t>주의 자비가 내려와 내려와</a:t>
            </a:r>
            <a:endParaRPr lang="en-US" altLang="ko-KR" sz="5400" b="1" dirty="0" smtClean="0"/>
          </a:p>
          <a:p>
            <a:pPr algn="ctr"/>
            <a:r>
              <a:rPr lang="ko-KR" altLang="en-US" sz="5400" b="1" dirty="0" smtClean="0"/>
              <a:t>주의 자비가 봄비같이</a:t>
            </a:r>
            <a:endParaRPr lang="en-US" altLang="ko-KR" sz="5400" b="1" dirty="0" smtClean="0"/>
          </a:p>
          <a:p>
            <a:pPr algn="ctr"/>
            <a:r>
              <a:rPr lang="ko-KR" altLang="en-US" sz="5400" b="1" dirty="0"/>
              <a:t>주</a:t>
            </a:r>
            <a:r>
              <a:rPr lang="ko-KR" altLang="en-US" sz="5400" b="1" dirty="0" smtClean="0"/>
              <a:t>의 </a:t>
            </a:r>
            <a:r>
              <a:rPr lang="ko-KR" altLang="en-US" sz="5400" b="1" dirty="0" smtClean="0"/>
              <a:t>자비가 내려와 나를 덮네</a:t>
            </a:r>
            <a:endParaRPr lang="ko-KR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62973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014"/>
            <a:ext cx="26336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92034" y="2073729"/>
            <a:ext cx="9748157" cy="287771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 smtClean="0"/>
              <a:t>HEY HO~ </a:t>
            </a:r>
            <a:r>
              <a:rPr lang="ko-KR" altLang="en-US" sz="5400" b="1" dirty="0" smtClean="0"/>
              <a:t>주의 자비하심과</a:t>
            </a:r>
            <a:endParaRPr lang="en-US" altLang="ko-KR" sz="5400" b="1" dirty="0" smtClean="0"/>
          </a:p>
          <a:p>
            <a:pPr algn="ctr"/>
            <a:r>
              <a:rPr lang="en-US" altLang="ko-KR" sz="5400" b="1" dirty="0" smtClean="0"/>
              <a:t>HEY HO~ </a:t>
            </a:r>
            <a:r>
              <a:rPr lang="ko-KR" altLang="en-US" sz="5400" b="1" dirty="0" smtClean="0"/>
              <a:t>주의 은혜로</a:t>
            </a:r>
            <a:endParaRPr lang="en-US" altLang="ko-KR" sz="5400" b="1" dirty="0" smtClean="0"/>
          </a:p>
          <a:p>
            <a:pPr algn="ctr"/>
            <a:r>
              <a:rPr lang="en-US" altLang="ko-KR" sz="5400" b="1" dirty="0" smtClean="0"/>
              <a:t>HEY HO~ </a:t>
            </a:r>
            <a:r>
              <a:rPr lang="ko-KR" altLang="en-US" sz="5400" b="1" dirty="0" smtClean="0"/>
              <a:t>나는 영원히 춤추리</a:t>
            </a:r>
            <a:endParaRPr lang="en-US" altLang="ko-KR" sz="5400" b="1" dirty="0" smtClean="0"/>
          </a:p>
          <a:p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44409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353" y="120902"/>
            <a:ext cx="3791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ko-KR" altLang="en-US" sz="32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매일매일</a:t>
            </a:r>
            <a:endParaRPr lang="ko-KR" altLang="en-US" sz="32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5741" y="1229972"/>
            <a:ext cx="1081649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나를 사랑하시는 하나님</a:t>
            </a:r>
            <a:endParaRPr lang="en-US" altLang="ko-KR" sz="56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오직 주만 바라 보면서</a:t>
            </a:r>
            <a:endParaRPr lang="en-US" altLang="ko-KR" sz="56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내 마음 </a:t>
            </a:r>
            <a:endParaRPr lang="en-US" altLang="ko-KR" sz="56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매일매일 준비해요</a:t>
            </a:r>
            <a:endParaRPr lang="en-US" altLang="ko-KR" sz="56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하나님 만 사랑할래요</a:t>
            </a:r>
            <a:endParaRPr lang="ko-KR" altLang="en-US" sz="5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85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353" y="120902"/>
            <a:ext cx="3791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ko-KR" altLang="en-US" sz="32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매일매일</a:t>
            </a:r>
            <a:endParaRPr lang="ko-KR" altLang="en-US" sz="32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5741" y="1229972"/>
            <a:ext cx="1081649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부끄럽고 슬픈 마음</a:t>
            </a:r>
            <a:endParaRPr lang="en-US" altLang="ko-KR" sz="56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내게 있어요</a:t>
            </a:r>
            <a:endParaRPr lang="en-US" altLang="ko-KR" sz="56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벗어버리고 싶어요</a:t>
            </a:r>
            <a:endParaRPr lang="en-US" altLang="ko-KR" sz="56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죄 죄 죄가</a:t>
            </a:r>
            <a:endParaRPr lang="en-US" altLang="ko-KR" sz="56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내 생각 더럽힐 때</a:t>
            </a:r>
            <a:endParaRPr lang="en-US" altLang="ko-KR" sz="56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깨끗하게 덮어주세요 </a:t>
            </a:r>
            <a:endParaRPr lang="ko-KR" altLang="en-US" sz="5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42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353" y="120902"/>
            <a:ext cx="3791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ko-KR" altLang="en-US" sz="3200" b="1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나는야 주의 어린이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79865" y="1641021"/>
            <a:ext cx="800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>
                <a:solidFill>
                  <a:prstClr val="black"/>
                </a:solidFill>
              </a:rPr>
              <a:t>예수님처럼 기도하고</a:t>
            </a:r>
          </a:p>
          <a:p>
            <a:pPr algn="ctr"/>
            <a:r>
              <a:rPr lang="ko-KR" altLang="en-US" sz="6000" b="1" dirty="0">
                <a:solidFill>
                  <a:prstClr val="black"/>
                </a:solidFill>
              </a:rPr>
              <a:t>예수님처럼 섬기며</a:t>
            </a:r>
            <a:br>
              <a:rPr lang="ko-KR" altLang="en-US" sz="6000" b="1" dirty="0">
                <a:solidFill>
                  <a:prstClr val="black"/>
                </a:solidFill>
              </a:rPr>
            </a:br>
            <a:r>
              <a:rPr lang="ko-KR" altLang="en-US" sz="6000" b="1" dirty="0">
                <a:solidFill>
                  <a:prstClr val="black"/>
                </a:solidFill>
              </a:rPr>
              <a:t>믿음으로 자라나요</a:t>
            </a:r>
            <a:br>
              <a:rPr lang="ko-KR" altLang="en-US" sz="6000" b="1" dirty="0">
                <a:solidFill>
                  <a:prstClr val="black"/>
                </a:solidFill>
              </a:rPr>
            </a:br>
            <a:r>
              <a:rPr lang="ko-KR" altLang="en-US" sz="6000" b="1" dirty="0">
                <a:solidFill>
                  <a:prstClr val="black"/>
                </a:solidFill>
              </a:rPr>
              <a:t>나는야 주의 어린이</a:t>
            </a:r>
          </a:p>
        </p:txBody>
      </p:sp>
    </p:spTree>
    <p:extLst>
      <p:ext uri="{BB962C8B-B14F-4D97-AF65-F5344CB8AC3E}">
        <p14:creationId xmlns:p14="http://schemas.microsoft.com/office/powerpoint/2010/main" val="18583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10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8.xml><?xml version="1.0" encoding="utf-8"?>
<a:theme xmlns:a="http://schemas.openxmlformats.org/drawingml/2006/main" name="1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9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17204</TotalTime>
  <Words>562</Words>
  <Application>Microsoft Office PowerPoint</Application>
  <PresentationFormat>와이드스크린</PresentationFormat>
  <Paragraphs>173</Paragraphs>
  <Slides>32</Slides>
  <Notes>24</Notes>
  <HiddenSlides>0</HiddenSlides>
  <MMClips>0</MMClips>
  <ScaleCrop>false</ScaleCrop>
  <HeadingPairs>
    <vt:vector size="6" baseType="variant">
      <vt:variant>
        <vt:lpstr>사용한 글꼴</vt:lpstr>
      </vt:variant>
      <vt:variant>
        <vt:i4>15</vt:i4>
      </vt:variant>
      <vt:variant>
        <vt:lpstr>테마</vt:lpstr>
      </vt:variant>
      <vt:variant>
        <vt:i4>9</vt:i4>
      </vt:variant>
      <vt:variant>
        <vt:lpstr>슬라이드 제목</vt:lpstr>
      </vt:variant>
      <vt:variant>
        <vt:i4>32</vt:i4>
      </vt:variant>
    </vt:vector>
  </HeadingPairs>
  <TitlesOfParts>
    <vt:vector size="56" baseType="lpstr">
      <vt:lpstr>08서울한강체 M</vt:lpstr>
      <vt:lpstr>HY견고딕</vt:lpstr>
      <vt:lpstr>HY그래픽M</vt:lpstr>
      <vt:lpstr>HY목각파임B</vt:lpstr>
      <vt:lpstr>HY엽서L</vt:lpstr>
      <vt:lpstr>HY엽서M</vt:lpstr>
      <vt:lpstr>HY중고딕</vt:lpstr>
      <vt:lpstr>HY헤드라인M</vt:lpstr>
      <vt:lpstr>굴림</vt:lpstr>
      <vt:lpstr>맑은 고딕</vt:lpstr>
      <vt:lpstr>타이포_소곤소곤 M</vt:lpstr>
      <vt:lpstr>함초롬돋움</vt:lpstr>
      <vt:lpstr>Arial</vt:lpstr>
      <vt:lpstr>Candara</vt:lpstr>
      <vt:lpstr>Symbol</vt:lpstr>
      <vt:lpstr>Office 테마</vt:lpstr>
      <vt:lpstr>7_Office 테마</vt:lpstr>
      <vt:lpstr>2_파형</vt:lpstr>
      <vt:lpstr>8_Office 테마</vt:lpstr>
      <vt:lpstr>9_Office 테마</vt:lpstr>
      <vt:lpstr>2_Office 테마</vt:lpstr>
      <vt:lpstr>1_Office 테마</vt:lpstr>
      <vt:lpstr>11_Office 테마</vt:lpstr>
      <vt:lpstr>6_Office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A0161066</cp:lastModifiedBy>
  <cp:revision>347</cp:revision>
  <dcterms:created xsi:type="dcterms:W3CDTF">2022-06-11T10:00:30Z</dcterms:created>
  <dcterms:modified xsi:type="dcterms:W3CDTF">2025-03-22T21:33:51Z</dcterms:modified>
  <cp:version/>
</cp:coreProperties>
</file>