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59" r:id="rId5"/>
    <p:sldMasterId id="2147484519" r:id="rId6"/>
    <p:sldMasterId id="2147484531" r:id="rId7"/>
    <p:sldMasterId id="2147484543" r:id="rId8"/>
  </p:sldMasterIdLst>
  <p:notesMasterIdLst>
    <p:notesMasterId r:id="rId64"/>
  </p:notesMasterIdLst>
  <p:sldIdLst>
    <p:sldId id="1998" r:id="rId9"/>
    <p:sldId id="3080" r:id="rId10"/>
    <p:sldId id="3206" r:id="rId11"/>
    <p:sldId id="3207" r:id="rId12"/>
    <p:sldId id="3208" r:id="rId13"/>
    <p:sldId id="3209" r:id="rId14"/>
    <p:sldId id="3210" r:id="rId15"/>
    <p:sldId id="3211" r:id="rId16"/>
    <p:sldId id="3212" r:id="rId17"/>
    <p:sldId id="3213" r:id="rId18"/>
    <p:sldId id="3214" r:id="rId19"/>
    <p:sldId id="3215" r:id="rId20"/>
    <p:sldId id="3262" r:id="rId21"/>
    <p:sldId id="3263" r:id="rId22"/>
    <p:sldId id="3264" r:id="rId23"/>
    <p:sldId id="3265" r:id="rId24"/>
    <p:sldId id="3266" r:id="rId25"/>
    <p:sldId id="3267" r:id="rId26"/>
    <p:sldId id="3268" r:id="rId27"/>
    <p:sldId id="3269" r:id="rId28"/>
    <p:sldId id="3270" r:id="rId29"/>
    <p:sldId id="3271" r:id="rId30"/>
    <p:sldId id="3272" r:id="rId31"/>
    <p:sldId id="3273" r:id="rId32"/>
    <p:sldId id="3274" r:id="rId33"/>
    <p:sldId id="3252" r:id="rId34"/>
    <p:sldId id="3253" r:id="rId35"/>
    <p:sldId id="3254" r:id="rId36"/>
    <p:sldId id="3255" r:id="rId37"/>
    <p:sldId id="3256" r:id="rId38"/>
    <p:sldId id="3257" r:id="rId39"/>
    <p:sldId id="3258" r:id="rId40"/>
    <p:sldId id="3259" r:id="rId41"/>
    <p:sldId id="3260" r:id="rId42"/>
    <p:sldId id="3261" r:id="rId43"/>
    <p:sldId id="2614" r:id="rId44"/>
    <p:sldId id="2547" r:id="rId45"/>
    <p:sldId id="2548" r:id="rId46"/>
    <p:sldId id="2549" r:id="rId47"/>
    <p:sldId id="2550" r:id="rId48"/>
    <p:sldId id="3275" r:id="rId49"/>
    <p:sldId id="3276" r:id="rId50"/>
    <p:sldId id="3277" r:id="rId51"/>
    <p:sldId id="3278" r:id="rId52"/>
    <p:sldId id="2915" r:id="rId53"/>
    <p:sldId id="3067" r:id="rId54"/>
    <p:sldId id="3068" r:id="rId55"/>
    <p:sldId id="3069" r:id="rId56"/>
    <p:sldId id="2919" r:id="rId57"/>
    <p:sldId id="2922" r:id="rId58"/>
    <p:sldId id="2641" r:id="rId59"/>
    <p:sldId id="1932" r:id="rId60"/>
    <p:sldId id="1933" r:id="rId61"/>
    <p:sldId id="1934" r:id="rId62"/>
    <p:sldId id="2363" r:id="rId63"/>
  </p:sldIdLst>
  <p:sldSz cx="12192000" cy="6858000"/>
  <p:notesSz cx="6858000" cy="9144000"/>
  <p:defaultTextStyle>
    <a:defPPr>
      <a:defRPr lang="ko-KR"/>
    </a:defPPr>
    <a:lvl1pPr marL="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2024-08-10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4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0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75" y="593002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62" y="420389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9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6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1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9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1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9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9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1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62" y="33899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21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43" indent="0">
              <a:buNone/>
              <a:defRPr sz="2800"/>
            </a:lvl2pPr>
            <a:lvl3pPr marL="913309" indent="0">
              <a:buNone/>
              <a:defRPr sz="2400"/>
            </a:lvl3pPr>
            <a:lvl4pPr marL="1369970" indent="0">
              <a:buNone/>
              <a:defRPr sz="2000"/>
            </a:lvl4pPr>
            <a:lvl5pPr marL="1826624" indent="0">
              <a:buNone/>
              <a:defRPr sz="2000"/>
            </a:lvl5pPr>
            <a:lvl6pPr marL="2283286" indent="0">
              <a:buNone/>
              <a:defRPr sz="2000"/>
            </a:lvl6pPr>
            <a:lvl7pPr marL="2739938" indent="0">
              <a:buNone/>
              <a:defRPr sz="2000"/>
            </a:lvl7pPr>
            <a:lvl8pPr marL="3196579" indent="0">
              <a:buNone/>
              <a:defRPr sz="2000"/>
            </a:lvl8pPr>
            <a:lvl9pPr marL="365323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3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75" y="593002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3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9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245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245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09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3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3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0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2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97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4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5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3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3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69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69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06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4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1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5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08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4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38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45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34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9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5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44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01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118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74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8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763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0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63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35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51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69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0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0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47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75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505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59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16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37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802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309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51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66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66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66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3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82" rIns="9133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62"/>
            <a:ext cx="5048920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73" y="6250662"/>
            <a:ext cx="504892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62"/>
            <a:ext cx="154910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36" tIns="45682" rIns="9133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30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96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82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40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42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01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96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62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274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938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3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86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8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31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4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4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45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4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8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0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2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2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9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13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8" tIns="45674" rIns="9130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580" cy="1862028"/>
          </a:xfrm>
          <a:prstGeom prst="rect">
            <a:avLst/>
          </a:prstGeom>
          <a:noFill/>
        </p:spPr>
        <p:txBody>
          <a:bodyPr wrap="none" lIns="91386" tIns="45710" rIns="9138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="" xmlns:a16="http://schemas.microsoft.com/office/drawing/2014/main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119237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="" xmlns:a16="http://schemas.microsoft.com/office/drawing/2014/main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="" xmlns:a16="http://schemas.microsoft.com/office/drawing/2014/main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="" xmlns:a16="http://schemas.microsoft.com/office/drawing/2014/main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="" xmlns:a16="http://schemas.microsoft.com/office/drawing/2014/main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="" xmlns:a16="http://schemas.microsoft.com/office/drawing/2014/main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="" xmlns:a16="http://schemas.microsoft.com/office/drawing/2014/main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="" xmlns:a16="http://schemas.microsoft.com/office/drawing/2014/main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="" xmlns:a16="http://schemas.microsoft.com/office/drawing/2014/main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="" xmlns:a16="http://schemas.microsoft.com/office/drawing/2014/main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="" xmlns:a16="http://schemas.microsoft.com/office/drawing/2014/main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="" xmlns:a16="http://schemas.microsoft.com/office/drawing/2014/main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xmlns="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xmlns="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xmlns="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7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xmlns="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xmlns="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xmlns="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xmlns="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1"/>
            <a:ext cx="7104789" cy="1446551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xmlns="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xmlns="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xmlns="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xmlns="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xmlns="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xmlns="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xmlns="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xmlns="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xmlns="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xmlns="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xmlns="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xmlns="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xmlns="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60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xmlns="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xmlns="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xmlns="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2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80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41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44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="" xmlns:a16="http://schemas.microsoft.com/office/drawing/2014/main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="" xmlns:a16="http://schemas.microsoft.com/office/drawing/2014/main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="" xmlns:a16="http://schemas.microsoft.com/office/drawing/2014/main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="" xmlns:a16="http://schemas.microsoft.com/office/drawing/2014/main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4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0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="" xmlns:a16="http://schemas.microsoft.com/office/drawing/2014/main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="" xmlns:a16="http://schemas.microsoft.com/office/drawing/2014/main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="" xmlns:a16="http://schemas.microsoft.com/office/drawing/2014/main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="" xmlns:a16="http://schemas.microsoft.com/office/drawing/2014/main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6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="" xmlns:a16="http://schemas.microsoft.com/office/drawing/2014/main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="" xmlns:a16="http://schemas.microsoft.com/office/drawing/2014/main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="" xmlns:a16="http://schemas.microsoft.com/office/drawing/2014/main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="" xmlns:a16="http://schemas.microsoft.com/office/drawing/2014/main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41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="" xmlns:a16="http://schemas.microsoft.com/office/drawing/2014/main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="" xmlns:a16="http://schemas.microsoft.com/office/drawing/2014/main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="" xmlns:a16="http://schemas.microsoft.com/office/drawing/2014/main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="" xmlns:a16="http://schemas.microsoft.com/office/drawing/2014/main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3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="" xmlns:a16="http://schemas.microsoft.com/office/drawing/2014/main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="" xmlns:a16="http://schemas.microsoft.com/office/drawing/2014/main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="" xmlns:a16="http://schemas.microsoft.com/office/drawing/2014/main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="" xmlns:a16="http://schemas.microsoft.com/office/drawing/2014/main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17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36" tIns="45682" rIns="9133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28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8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11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6" y="2237115"/>
            <a:ext cx="11987281" cy="2277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36" tIns="45682" rIns="9133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열두번째주일입니다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602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3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5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3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70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D1DB44F1-6629-0A22-6456-90425E31F99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33EF8309-F9DC-C55D-879A-4D44123D13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0CBF8F6-3B44-3676-70B0-5E6C6F867C6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5"/>
            <a:ext cx="8472104" cy="3406117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BC4230F9-A41E-59CE-5509-4564B1E12FB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7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13">
            <a:extLst>
              <a:ext uri="{FF2B5EF4-FFF2-40B4-BE49-F238E27FC236}">
                <a16:creationId xmlns:a16="http://schemas.microsoft.com/office/drawing/2014/main" xmlns="" id="{E43042B1-4118-9230-D80A-28A0FAF1590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2" name="PFE element 14">
            <a:extLst>
              <a:ext uri="{FF2B5EF4-FFF2-40B4-BE49-F238E27FC236}">
                <a16:creationId xmlns:a16="http://schemas.microsoft.com/office/drawing/2014/main" xmlns="" id="{821199CA-A2BE-1609-D506-DDCBF15D1C1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29087"/>
            <a:ext cx="8466667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316B6580-0CCA-8559-9272-A990816141A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53C4BBAC-6DAF-3E04-0D26-5B911434FBD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56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80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이재호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42"/>
            <a:ext cx="7848872" cy="2662247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484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84865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>
                <a:solidFill>
                  <a:srgbClr val="000000"/>
                </a:solidFill>
              </a:rPr>
              <a:t>성경봉독</a:t>
            </a:r>
            <a:r>
              <a:rPr lang="en-US" altLang="ko-KR" sz="5800" b="1" dirty="0">
                <a:solidFill>
                  <a:srgbClr val="000000"/>
                </a:solidFill>
              </a:rPr>
              <a:t>-</a:t>
            </a:r>
            <a:r>
              <a:rPr lang="ko-KR" altLang="en-US" sz="58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열왕기상 </a:t>
            </a:r>
            <a:r>
              <a:rPr lang="en-US" altLang="ko-KR" sz="5800" b="1" dirty="0" smtClean="0">
                <a:solidFill>
                  <a:srgbClr val="000000"/>
                </a:solidFill>
              </a:rPr>
              <a:t>2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장</a:t>
            </a:r>
            <a:endParaRPr lang="ko-KR" altLang="en-US" sz="5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29343" y="1859495"/>
            <a:ext cx="11113784" cy="4739755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defRPr/>
            </a:pPr>
            <a:r>
              <a:rPr lang="en-US" altLang="ko-KR" sz="5000" b="1" dirty="0" smtClean="0"/>
              <a:t>3 </a:t>
            </a:r>
            <a:r>
              <a:rPr lang="ko-KR" altLang="en-US" sz="5000" b="1" dirty="0" smtClean="0"/>
              <a:t>네 하나님 여호와의 명령을 지켜 그 길로 행하여 그 법률과 계명과 </a:t>
            </a:r>
            <a:r>
              <a:rPr lang="ko-KR" altLang="en-US" sz="5000" b="1" dirty="0" err="1" smtClean="0"/>
              <a:t>율례와</a:t>
            </a:r>
            <a:r>
              <a:rPr lang="ko-KR" altLang="en-US" sz="5000" b="1" dirty="0" smtClean="0"/>
              <a:t> 증거를 모세의 </a:t>
            </a:r>
            <a:r>
              <a:rPr lang="ko-KR" altLang="en-US" sz="5000" b="1" dirty="0" smtClean="0"/>
              <a:t>율법에 기록된 대로 지키라 그리하면 네가 무엇을 하든지 </a:t>
            </a:r>
            <a:endParaRPr lang="en-US" altLang="ko-KR" sz="5000" b="1" dirty="0" smtClean="0"/>
          </a:p>
          <a:p>
            <a:pPr lvl="0">
              <a:defRPr/>
            </a:pPr>
            <a:r>
              <a:rPr lang="ko-KR" altLang="en-US" sz="5000" b="1" dirty="0" smtClean="0"/>
              <a:t>어디로 가든지 형통할지라</a:t>
            </a:r>
            <a:endParaRPr lang="en-US" altLang="ko-KR" sz="5000" b="1" dirty="0" smtClean="0"/>
          </a:p>
          <a:p>
            <a:pPr lvl="0">
              <a:defRPr/>
            </a:pP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011" y="1685931"/>
            <a:ext cx="7848873" cy="41857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84" tIns="45710" rIns="9138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다윗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왕의 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당부</a:t>
            </a:r>
            <a:endParaRPr lang="en-US" altLang="ko-KR" sz="54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54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98" y="710295"/>
            <a:ext cx="10776857" cy="3785652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1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90"/>
            <a:ext cx="7848872" cy="1308030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이예인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786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9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4" tIns="45678" rIns="9132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84"/>
            <a:ext cx="3575720" cy="5632299"/>
          </a:xfrm>
          <a:prstGeom prst="rect">
            <a:avLst/>
          </a:prstGeom>
          <a:noFill/>
        </p:spPr>
        <p:txBody>
          <a:bodyPr wrap="square" lIns="91400" tIns="45714" rIns="9140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="" xmlns:a16="http://schemas.microsoft.com/office/drawing/2014/main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="" xmlns:a16="http://schemas.microsoft.com/office/drawing/2014/main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="" xmlns:a16="http://schemas.microsoft.com/office/drawing/2014/main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="" xmlns:a16="http://schemas.microsoft.com/office/drawing/2014/main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="" xmlns:a16="http://schemas.microsoft.com/office/drawing/2014/main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="" xmlns:a16="http://schemas.microsoft.com/office/drawing/2014/main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="" xmlns:a16="http://schemas.microsoft.com/office/drawing/2014/main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44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="" xmlns:a16="http://schemas.microsoft.com/office/drawing/2014/main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="" xmlns:a16="http://schemas.microsoft.com/office/drawing/2014/main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="" xmlns:a16="http://schemas.microsoft.com/office/drawing/2014/main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="" xmlns:a16="http://schemas.microsoft.com/office/drawing/2014/main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602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5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="" xmlns:a16="http://schemas.microsoft.com/office/drawing/2014/main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="" xmlns:a16="http://schemas.microsoft.com/office/drawing/2014/main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="" xmlns:a16="http://schemas.microsoft.com/office/drawing/2014/main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616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269</Words>
  <Application>Microsoft Office PowerPoint</Application>
  <PresentationFormat>사용자 지정</PresentationFormat>
  <Paragraphs>113</Paragraphs>
  <Slides>55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55</vt:i4>
      </vt:variant>
    </vt:vector>
  </HeadingPairs>
  <TitlesOfParts>
    <vt:vector size="63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9_Office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253</cp:revision>
  <dcterms:created xsi:type="dcterms:W3CDTF">2022-06-11T10:00:30Z</dcterms:created>
  <dcterms:modified xsi:type="dcterms:W3CDTF">2024-08-10T08:55:50Z</dcterms:modified>
  <cp:version/>
</cp:coreProperties>
</file>