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33"/>
  </p:notesMasterIdLst>
  <p:sldIdLst>
    <p:sldId id="1082" r:id="rId3"/>
    <p:sldId id="1056" r:id="rId4"/>
    <p:sldId id="1083" r:id="rId5"/>
    <p:sldId id="1191" r:id="rId6"/>
    <p:sldId id="1192" r:id="rId7"/>
    <p:sldId id="1193" r:id="rId8"/>
    <p:sldId id="1194" r:id="rId9"/>
    <p:sldId id="1126" r:id="rId10"/>
    <p:sldId id="1165" r:id="rId11"/>
    <p:sldId id="1140" r:id="rId12"/>
    <p:sldId id="1171" r:id="rId13"/>
    <p:sldId id="1041" r:id="rId14"/>
    <p:sldId id="1042" r:id="rId15"/>
    <p:sldId id="1161" r:id="rId16"/>
    <p:sldId id="1173" r:id="rId17"/>
    <p:sldId id="270" r:id="rId18"/>
    <p:sldId id="281" r:id="rId19"/>
    <p:sldId id="282" r:id="rId20"/>
    <p:sldId id="276" r:id="rId21"/>
    <p:sldId id="862" r:id="rId22"/>
    <p:sldId id="1195" r:id="rId23"/>
    <p:sldId id="1196" r:id="rId24"/>
    <p:sldId id="1197" r:id="rId25"/>
    <p:sldId id="1198" r:id="rId26"/>
    <p:sldId id="1199" r:id="rId27"/>
    <p:sldId id="1200" r:id="rId28"/>
    <p:sldId id="293" r:id="rId29"/>
    <p:sldId id="1125" r:id="rId30"/>
    <p:sldId id="280" r:id="rId31"/>
    <p:sldId id="283" r:id="rId3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521" autoAdjust="0"/>
  </p:normalViewPr>
  <p:slideViewPr>
    <p:cSldViewPr>
      <p:cViewPr varScale="1">
        <p:scale>
          <a:sx n="98" d="100"/>
          <a:sy n="98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16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28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844824"/>
            <a:ext cx="87496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믿지 않는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친구들에게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친구초청 열매잔치에 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초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대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하는 말이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아름다운 찬양 소리처럼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들릴 수 있게 해주시고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628800"/>
            <a:ext cx="87496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우리들과 함께 예배 드리며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주의 이름이 </a:t>
            </a:r>
            <a:r>
              <a:rPr lang="ko-KR" altLang="en-US" sz="4800" dirty="0" err="1" smtClean="0">
                <a:latin typeface="HY견고딕" pitchFamily="18" charset="-127"/>
                <a:ea typeface="HY견고딕" pitchFamily="18" charset="-127"/>
              </a:rPr>
              <a:t>거룩히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여김을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받으시기를 기도합니다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이름으로 기도합니다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   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재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현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주님의 말씀은 내 발의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등불이요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endParaRPr lang="en-US" altLang="ko-KR" sz="17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내 길의 빛입니다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en-US" altLang="ko-KR" sz="17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재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현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주님의 의로운 규례들을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지키려고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pPr>
              <a:buNone/>
            </a:pPr>
            <a:endParaRPr lang="en-US" altLang="ko-KR" sz="17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나는 맹세하고 또 다짐합니다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재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현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나는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두 마음을 품은 자를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미워하지만</a:t>
            </a:r>
            <a:endParaRPr lang="en-US" altLang="ko-KR" sz="16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주님의 법은 사랑합니다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재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현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내 걸음걸이를 주님의 말씀에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굳게 세우시고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어떠한 불의도 나를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지배하지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                   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못하게 해주십시오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ko-KR" altLang="en-US" sz="4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err="1" smtClean="0">
                <a:latin typeface="HY목각파임B" pitchFamily="18" charset="-127"/>
                <a:ea typeface="HY목각파임B" pitchFamily="18" charset="-127"/>
              </a:rPr>
              <a:t>임채</a:t>
            </a:r>
            <a:r>
              <a:rPr lang="ko-KR" altLang="en-US" sz="4800" dirty="0" err="1" smtClean="0">
                <a:latin typeface="HY목각파임B" pitchFamily="18" charset="-127"/>
                <a:ea typeface="HY목각파임B" pitchFamily="18" charset="-127"/>
              </a:rPr>
              <a:t>완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43730" y="2564904"/>
            <a:ext cx="68659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성령감림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후 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제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20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주일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입니다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 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김광래 전도사님</a:t>
            </a:r>
            <a:endParaRPr lang="ko-KR" altLang="en-US" sz="4800" dirty="0" smtClean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94" name="Picture 50" descr="구슬번호(선택)-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57395" name="Picture 51" descr="구슬번호-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57396" name="Picture 52" descr="구슬번호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57398" name="Picture 54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구슬번호(선택)-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67589" name="Picture 5" descr="구슬번호-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67590" name="Picture 6" descr="구슬번호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67593" name="Picture 9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8" descr="구슬번호-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262688"/>
            <a:ext cx="431800" cy="406400"/>
          </a:xfrm>
          <a:prstGeom prst="rect">
            <a:avLst/>
          </a:prstGeom>
          <a:noFill/>
        </p:spPr>
      </p:pic>
      <p:pic>
        <p:nvPicPr>
          <p:cNvPr id="66569" name="Picture 9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6013" y="6262688"/>
            <a:ext cx="431800" cy="406400"/>
          </a:xfrm>
          <a:prstGeom prst="rect">
            <a:avLst/>
          </a:prstGeom>
          <a:noFill/>
        </p:spPr>
      </p:pic>
      <p:pic>
        <p:nvPicPr>
          <p:cNvPr id="66570" name="Picture 10" descr="구슬번호(선택)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4950" y="6262688"/>
            <a:ext cx="431800" cy="406400"/>
          </a:xfrm>
          <a:prstGeom prst="rect">
            <a:avLst/>
          </a:prstGeom>
          <a:noFill/>
        </p:spPr>
      </p:pic>
      <p:pic>
        <p:nvPicPr>
          <p:cNvPr id="66572" name="Picture 12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구슬번호-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262688"/>
            <a:ext cx="431800" cy="406400"/>
          </a:xfrm>
          <a:prstGeom prst="rect">
            <a:avLst/>
          </a:prstGeom>
          <a:noFill/>
        </p:spPr>
      </p:pic>
      <p:pic>
        <p:nvPicPr>
          <p:cNvPr id="65541" name="Picture 5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6013" y="6262688"/>
            <a:ext cx="431800" cy="406400"/>
          </a:xfrm>
          <a:prstGeom prst="rect">
            <a:avLst/>
          </a:prstGeom>
          <a:noFill/>
        </p:spPr>
      </p:pic>
      <p:pic>
        <p:nvPicPr>
          <p:cNvPr id="65542" name="Picture 6" descr="구슬번호(선택)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4950" y="6262688"/>
            <a:ext cx="431800" cy="406400"/>
          </a:xfrm>
          <a:prstGeom prst="rect">
            <a:avLst/>
          </a:prstGeom>
          <a:noFill/>
        </p:spPr>
      </p:pic>
      <p:pic>
        <p:nvPicPr>
          <p:cNvPr id="65545" name="Picture 9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0" name="Picture 8" descr="구슬번호-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64521" name="Picture 9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64522" name="Picture 10" descr="구슬번호(선택)-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64524" name="Picture 12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구슬번호-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63493" name="Picture 5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63494" name="Picture 6" descr="구슬번호(선택)-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63498" name="Picture 10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김범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식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대각선 방향의 모서리가 둥근 사각형 4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155679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사랑의 하나님 아버지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지난한 주간에도 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우리를 사랑해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주시고 예수님의 선한 길로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인도하시는 하나님의 은혜로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예배드릴 수 있게 해주셔서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감사합니다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132856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예수님을 잘 모르는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친구들을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위하여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31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 11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일에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친구초청 열매잔치를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열려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5880</TotalTime>
  <Words>392</Words>
  <Application>Microsoft Office PowerPoint</Application>
  <PresentationFormat>화면 슬라이드 쇼(4:3)</PresentationFormat>
  <Paragraphs>108</Paragraphs>
  <Slides>30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30</vt:i4>
      </vt:variant>
    </vt:vector>
  </HeadingPairs>
  <TitlesOfParts>
    <vt:vector size="32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슬라이드 7</vt:lpstr>
      <vt:lpstr>공동기도</vt:lpstr>
      <vt:lpstr>공동기도</vt:lpstr>
      <vt:lpstr>공동기도</vt:lpstr>
      <vt:lpstr>공동기도</vt:lpstr>
      <vt:lpstr>슬라이드 12</vt:lpstr>
      <vt:lpstr>슬라이드 13</vt:lpstr>
      <vt:lpstr>나누어 읽는 말씀</vt:lpstr>
      <vt:lpstr>나누어 읽는 말씀</vt:lpstr>
      <vt:lpstr> 사 도  신 경</vt:lpstr>
      <vt:lpstr>슬라이드 17</vt:lpstr>
      <vt:lpstr>슬라이드 18</vt:lpstr>
      <vt:lpstr>대표 기도 – 임채완 어린이</vt:lpstr>
      <vt:lpstr>설  교 – 김광래 전도사님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헌금 기도 – 김범식 어린이</vt:lpstr>
      <vt:lpstr>광  고</vt:lpstr>
      <vt:lpstr>슬라이드 29</vt:lpstr>
      <vt:lpstr>슬라이드 30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747</cp:revision>
  <dcterms:created xsi:type="dcterms:W3CDTF">2002-08-20T12:26:03Z</dcterms:created>
  <dcterms:modified xsi:type="dcterms:W3CDTF">2015-10-10T02:52:50Z</dcterms:modified>
</cp:coreProperties>
</file>