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  <p:sldMasterId id="2147484182" r:id="rId10"/>
  </p:sldMasterIdLst>
  <p:notesMasterIdLst>
    <p:notesMasterId r:id="rId54"/>
  </p:notesMasterIdLst>
  <p:sldIdLst>
    <p:sldId id="1998" r:id="rId11"/>
    <p:sldId id="2753" r:id="rId12"/>
    <p:sldId id="2585" r:id="rId13"/>
    <p:sldId id="2586" r:id="rId14"/>
    <p:sldId id="2806" r:id="rId15"/>
    <p:sldId id="2807" r:id="rId16"/>
    <p:sldId id="2808" r:id="rId17"/>
    <p:sldId id="2809" r:id="rId18"/>
    <p:sldId id="2810" r:id="rId19"/>
    <p:sldId id="2811" r:id="rId20"/>
    <p:sldId id="2826" r:id="rId21"/>
    <p:sldId id="2829" r:id="rId22"/>
    <p:sldId id="2812" r:id="rId23"/>
    <p:sldId id="2813" r:id="rId24"/>
    <p:sldId id="2814" r:id="rId25"/>
    <p:sldId id="2815" r:id="rId26"/>
    <p:sldId id="2816" r:id="rId27"/>
    <p:sldId id="2817" r:id="rId28"/>
    <p:sldId id="2614" r:id="rId29"/>
    <p:sldId id="2547" r:id="rId30"/>
    <p:sldId id="2548" r:id="rId31"/>
    <p:sldId id="2549" r:id="rId32"/>
    <p:sldId id="2550" r:id="rId33"/>
    <p:sldId id="2818" r:id="rId34"/>
    <p:sldId id="2819" r:id="rId35"/>
    <p:sldId id="2820" r:id="rId36"/>
    <p:sldId id="2821" r:id="rId37"/>
    <p:sldId id="2822" r:id="rId38"/>
    <p:sldId id="2823" r:id="rId39"/>
    <p:sldId id="2824" r:id="rId40"/>
    <p:sldId id="2445" r:id="rId41"/>
    <p:sldId id="2553" r:id="rId42"/>
    <p:sldId id="2634" r:id="rId43"/>
    <p:sldId id="2312" r:id="rId44"/>
    <p:sldId id="2768" r:id="rId45"/>
    <p:sldId id="2315" r:id="rId46"/>
    <p:sldId id="2641" r:id="rId47"/>
    <p:sldId id="2830" r:id="rId48"/>
    <p:sldId id="2833" r:id="rId49"/>
    <p:sldId id="1932" r:id="rId50"/>
    <p:sldId id="1933" r:id="rId51"/>
    <p:sldId id="1934" r:id="rId52"/>
    <p:sldId id="2363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58" y="10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0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6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3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8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97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놀라운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내가 아직 몰랐었나 봐요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나를 만드시고 나를 빚으신 후에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보기에 심히 좋았다고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436" y="28575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하늘아빠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3506748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421" y="367393"/>
            <a:ext cx="1461408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276938141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위대한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이제 나도 느낄 수 있어요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아무 조건도 없는 사랑으로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자기의 아들 독생자를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내어주신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" y="302079"/>
            <a:ext cx="13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131896331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811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전하겠어요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383721"/>
            <a:ext cx="16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307792436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신실하신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하늘아빠  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 속에 심겨진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주의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168019"/>
            <a:ext cx="11021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07" y="30207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1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여섯 번째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어버이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48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570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896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44230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92938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184402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30308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송은권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18</a:t>
            </a:r>
            <a:r>
              <a:rPr lang="ko-KR" altLang="en-US" sz="5400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창세기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2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18 </a:t>
            </a:r>
            <a:r>
              <a:rPr lang="ko-KR" altLang="en-US" sz="6000" b="1" dirty="0" smtClean="0"/>
              <a:t>여호와 하나님이 이르시되 사람이 혼자 사는 것이 좋지 아니하니 내가 그를 위하여 돕는</a:t>
            </a:r>
            <a:endParaRPr lang="en-US" altLang="ko-KR" sz="6000" b="1" dirty="0" smtClean="0"/>
          </a:p>
          <a:p>
            <a:pPr lvl="0" fontAlgn="base"/>
            <a:r>
              <a:rPr lang="ko-KR" altLang="en-US" sz="6000" b="1" smtClean="0"/>
              <a:t>배필을 </a:t>
            </a:r>
            <a:r>
              <a:rPr lang="ko-KR" altLang="en-US" sz="6000" b="1" dirty="0" smtClean="0"/>
              <a:t>지으리라 하시니라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 smtClean="0">
                <a:solidFill>
                  <a:srgbClr val="00B0F0"/>
                </a:solidFill>
                <a:latin typeface="HY그래픽M"/>
                <a:ea typeface="HY그래픽M"/>
              </a:rPr>
              <a:t>가정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의 시작</a:t>
            </a:r>
            <a:r>
              <a:rPr lang="en-US" altLang="ko-KR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!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 smtClean="0"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 smtClean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 smtClean="0"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 성가대</a:t>
            </a:r>
            <a:endParaRPr lang="ko-KR" altLang="en-US" sz="8000" dirty="0"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신제하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3123" y="1225206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3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찬양대회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준비 및 응원바랍니다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   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독창부문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양희담</a:t>
            </a:r>
            <a:r>
              <a:rPr lang="en-US" altLang="ko-KR" sz="2400" b="1" dirty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중창부문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송예권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송은권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지방 성경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골든벨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오후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현대교회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2400" b="1" dirty="0" smtClean="0">
                <a:solidFill>
                  <a:prstClr val="black"/>
                </a:solidFill>
              </a:rPr>
              <a:t>    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성경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오픈북이며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범위는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시편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마가복음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디도서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빌레몬서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>
                <a:solidFill>
                  <a:prstClr val="black"/>
                </a:solidFill>
              </a:rPr>
              <a:t>전국 교회학교 연합회 성경 암송대회</a:t>
            </a:r>
            <a:r>
              <a:rPr lang="en-US" altLang="ko-KR" sz="3200" b="1" dirty="0">
                <a:solidFill>
                  <a:prstClr val="black"/>
                </a:solidFill>
              </a:rPr>
              <a:t>(6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24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)</a:t>
            </a: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2400" b="1" dirty="0" smtClean="0">
                <a:solidFill>
                  <a:prstClr val="black"/>
                </a:solidFill>
              </a:rPr>
              <a:t>     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장소는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제천감리교회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암송 또는 랩으로 진행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범위는 자유이며 시간은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분 이상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다음주는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홈커밍축제이며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다다음주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박수</a:t>
            </a:r>
            <a:r>
              <a:rPr lang="ko-KR" altLang="en-US" sz="3200" b="1" dirty="0">
                <a:solidFill>
                  <a:prstClr val="black"/>
                </a:solidFill>
              </a:rPr>
              <a:t>경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이가</a:t>
            </a:r>
            <a:r>
              <a:rPr lang="ko-KR" altLang="en-US" sz="3200" b="1" dirty="0">
                <a:solidFill>
                  <a:prstClr val="black"/>
                </a:solidFill>
              </a:rPr>
              <a:t>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이정</a:t>
            </a:r>
            <a:r>
              <a:rPr lang="ko-KR" altLang="en-US" sz="3200" b="1" dirty="0" err="1">
                <a:solidFill>
                  <a:prstClr val="black"/>
                </a:solidFill>
              </a:rPr>
              <a:t>원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en-US" altLang="ko-K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768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726" y="0"/>
            <a:ext cx="12192000" cy="6858000"/>
            <a:chOff x="6726" y="0"/>
            <a:chExt cx="12192000" cy="6858000"/>
          </a:xfrm>
        </p:grpSpPr>
        <p:grpSp>
          <p:nvGrpSpPr>
            <p:cNvPr id="3" name="그룹 2"/>
            <p:cNvGrpSpPr/>
            <p:nvPr/>
          </p:nvGrpSpPr>
          <p:grpSpPr>
            <a:xfrm>
              <a:off x="6726" y="0"/>
              <a:ext cx="12192000" cy="6858000"/>
              <a:chOff x="0" y="0"/>
              <a:chExt cx="12192000" cy="6858000"/>
            </a:xfrm>
          </p:grpSpPr>
          <p:pic>
            <p:nvPicPr>
              <p:cNvPr id="4" name="그림 3">
                <a:extLst>
                  <a:ext uri="{FF2B5EF4-FFF2-40B4-BE49-F238E27FC236}">
                    <a16:creationId xmlns="" xmlns:a16="http://schemas.microsoft.com/office/drawing/2014/main" id="{E07C4EEF-1729-46A3-928D-22BCD5175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984000" y="4764562"/>
                <a:ext cx="10224000" cy="169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" t="13414"/>
            <a:stretch/>
          </p:blipFill>
          <p:spPr>
            <a:xfrm>
              <a:off x="1378131" y="1992085"/>
              <a:ext cx="9653452" cy="442053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947" y="4702185"/>
              <a:ext cx="984504" cy="265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61" y="3840619"/>
              <a:ext cx="757645" cy="2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32" y="5611570"/>
            <a:ext cx="740512" cy="2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32" y="4445846"/>
            <a:ext cx="735874" cy="2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39" y="4131394"/>
            <a:ext cx="742405" cy="2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742" y="4414606"/>
            <a:ext cx="600238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 err="1" smtClean="0">
                <a:solidFill>
                  <a:srgbClr val="FF6600"/>
                </a:solidFill>
              </a:rPr>
              <a:t>홈커밍</a:t>
            </a:r>
            <a:r>
              <a:rPr lang="ko-KR" altLang="en-US" sz="1300" b="1" dirty="0" smtClean="0">
                <a:solidFill>
                  <a:srgbClr val="FF6600"/>
                </a:solidFill>
              </a:rPr>
              <a:t> 축제 통합 예배</a:t>
            </a:r>
            <a:endParaRPr lang="ko-KR" altLang="en-US" sz="1300" b="1" dirty="0">
              <a:solidFill>
                <a:srgbClr val="FF66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58905" y="4406471"/>
            <a:ext cx="9478861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01415" y="1347813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7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673</Words>
  <Application>Microsoft Office PowerPoint</Application>
  <PresentationFormat>사용자 지정</PresentationFormat>
  <Paragraphs>188</Paragraphs>
  <Slides>43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43</vt:i4>
      </vt:variant>
    </vt:vector>
  </HeadingPairs>
  <TitlesOfParts>
    <vt:vector size="50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103</cp:revision>
  <dcterms:created xsi:type="dcterms:W3CDTF">2022-06-11T10:00:30Z</dcterms:created>
  <dcterms:modified xsi:type="dcterms:W3CDTF">2023-05-13T14:20:35Z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