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37"/>
  </p:notesMasterIdLst>
  <p:sldIdLst>
    <p:sldId id="1998" r:id="rId5"/>
    <p:sldId id="2997" r:id="rId6"/>
    <p:sldId id="2998" r:id="rId7"/>
    <p:sldId id="2999" r:id="rId8"/>
    <p:sldId id="3016" r:id="rId9"/>
    <p:sldId id="3006" r:id="rId10"/>
    <p:sldId id="3007" r:id="rId11"/>
    <p:sldId id="3008" r:id="rId12"/>
    <p:sldId id="3009" r:id="rId13"/>
    <p:sldId id="3004" r:id="rId14"/>
    <p:sldId id="3005" r:id="rId15"/>
    <p:sldId id="2614" r:id="rId16"/>
    <p:sldId id="2547" r:id="rId17"/>
    <p:sldId id="2548" r:id="rId18"/>
    <p:sldId id="2549" r:id="rId19"/>
    <p:sldId id="2550" r:id="rId20"/>
    <p:sldId id="3017" r:id="rId21"/>
    <p:sldId id="3018" r:id="rId22"/>
    <p:sldId id="3019" r:id="rId23"/>
    <p:sldId id="2915" r:id="rId24"/>
    <p:sldId id="2916" r:id="rId25"/>
    <p:sldId id="2917" r:id="rId26"/>
    <p:sldId id="2918" r:id="rId27"/>
    <p:sldId id="2919" r:id="rId28"/>
    <p:sldId id="2922" r:id="rId29"/>
    <p:sldId id="2641" r:id="rId30"/>
    <p:sldId id="3020" r:id="rId31"/>
    <p:sldId id="3022" r:id="rId32"/>
    <p:sldId id="1932" r:id="rId33"/>
    <p:sldId id="1933" r:id="rId34"/>
    <p:sldId id="1934" r:id="rId35"/>
    <p:sldId id="2363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7" d="100"/>
          <a:sy n="77" d="100"/>
        </p:scale>
        <p:origin x="-418" y="-7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4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02161" y="-99392"/>
            <a:ext cx="9144000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난 알 고 있어요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하나님 내 곁에 계심을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7561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하나님 </a:t>
            </a:r>
            <a:r>
              <a:rPr kumimoji="0" lang="ko-KR" altLang="en-US" sz="5000">
                <a:solidFill>
                  <a:prstClr val="black"/>
                </a:solidFill>
                <a:latin typeface="Helvetica Neue"/>
              </a:rPr>
              <a:t>함께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하시니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아무것도 두렵지 않아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가장 강하신 우리 하나님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10256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18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첫번째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214404295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9967976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6265691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332634"/>
            <a:ext cx="9144000" cy="1323379"/>
          </a:xfrm>
          <a:prstGeom prst="rect">
            <a:avLst/>
          </a:prstGeom>
          <a:noFill/>
        </p:spPr>
        <p:txBody>
          <a:bodyPr wrap="square" lIns="91360" tIns="45690" rIns="91360" bIns="4569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39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8113" y="739484"/>
            <a:ext cx="4597842" cy="1107971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600" b="1" i="1">
                <a:solidFill>
                  <a:prstClr val="black"/>
                </a:solidFill>
                <a:latin typeface="맑은 고딕"/>
                <a:ea typeface="맑은 고딕"/>
              </a:rPr>
              <a:t>찬양해요</a:t>
            </a:r>
            <a:r>
              <a:rPr kumimoji="0" lang="en-US" altLang="ko-KR" sz="6600" b="1" i="1">
                <a:solidFill>
                  <a:prstClr val="black"/>
                </a:solidFill>
                <a:latin typeface="맑은 고딕"/>
                <a:ea typeface="맑은 고딕"/>
              </a:rPr>
              <a:t>~</a:t>
            </a:r>
            <a:endParaRPr kumimoji="0" lang="ko-KR" altLang="en-US" sz="6600" b="1" i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738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김서연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사무엘상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9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사무엘상 </a:t>
            </a:r>
            <a:r>
              <a:rPr lang="en-US" altLang="ko-KR" sz="6000" b="1">
                <a:solidFill>
                  <a:srgbClr val="000000"/>
                </a:solidFill>
              </a:rPr>
              <a:t>9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22162" y="1649503"/>
            <a:ext cx="10098384" cy="419712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400" b="1">
                <a:solidFill>
                  <a:schemeClr val="tx1"/>
                </a:solidFill>
              </a:rPr>
              <a:t>2</a:t>
            </a:r>
            <a:r>
              <a:rPr lang="ko-KR" altLang="en-US" sz="5400" b="1">
                <a:solidFill>
                  <a:schemeClr val="tx1"/>
                </a:solidFill>
              </a:rPr>
              <a:t> 기스에게 아들이 있으니 그의 이름은 사울이요 준수한 소년이라 이스라엘 자손 중에 그보다 더 준수한 자가 없고 키는 모든 백성보다 어깨 위만큼 더 컸더라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792666"/>
            <a:ext cx="7848873" cy="5606219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7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4600" b="1">
                <a:solidFill>
                  <a:schemeClr val="dk1"/>
                </a:solidFill>
                <a:latin typeface="HY그래픽M"/>
                <a:ea typeface="HY그래픽M"/>
              </a:rPr>
              <a:t>이스라엘의 첫 번째왕</a:t>
            </a:r>
            <a:r>
              <a:rPr lang="en-US" altLang="ko-KR" sz="4600" b="1">
                <a:solidFill>
                  <a:schemeClr val="dk1"/>
                </a:solidFill>
                <a:latin typeface="HY그래픽M"/>
                <a:ea typeface="HY그래픽M"/>
              </a:rPr>
              <a:t>,</a:t>
            </a:r>
            <a:endParaRPr lang="en-US" altLang="ko-KR" sz="46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000" b="1">
                <a:solidFill>
                  <a:srgbClr val="3057B9"/>
                </a:solidFill>
                <a:latin typeface="HY그래픽M"/>
                <a:ea typeface="HY그래픽M"/>
              </a:rPr>
              <a:t>사울</a:t>
            </a:r>
            <a:r>
              <a:rPr lang="en-US" altLang="ko-KR" sz="5000" b="1">
                <a:solidFill>
                  <a:srgbClr val="3057B9"/>
                </a:solidFill>
                <a:latin typeface="HY그래픽M"/>
                <a:ea typeface="HY그래픽M"/>
              </a:rPr>
              <a:t>!</a:t>
            </a:r>
          </a:p>
          <a:p>
            <a:pPr lvl="0" algn="ctr">
              <a:buNone/>
              <a:defRPr/>
            </a:pPr>
            <a:endParaRPr lang="en-US" altLang="ko-KR" sz="50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최예서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19092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사순절 기간 동안 예수님을 생각하며 경건하게 생활합시다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   </a:t>
            </a:r>
            <a:r>
              <a:rPr lang="en-US" altLang="ko-KR" sz="2400" b="1" dirty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성경말씀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봄학기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토요문화기행은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 국립민속박물관 부터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시작됩니다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(3/16, 4/27, 5/18, 6/29)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예배위원은 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박수</a:t>
            </a:r>
            <a:r>
              <a:rPr lang="ko-KR" altLang="en-US" sz="3200" b="1" dirty="0">
                <a:solidFill>
                  <a:prstClr val="black"/>
                </a:solidFill>
              </a:rPr>
              <a:t>경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spc="-100" dirty="0">
                <a:solidFill>
                  <a:prstClr val="black"/>
                </a:solidFill>
              </a:rPr>
              <a:t> 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정은</a:t>
            </a:r>
            <a:r>
              <a:rPr lang="ko-KR" altLang="en-US" sz="3200" b="1" spc="-100" dirty="0">
                <a:solidFill>
                  <a:prstClr val="black"/>
                </a:solidFill>
              </a:rPr>
              <a:t>하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한은</a:t>
            </a:r>
            <a:r>
              <a:rPr lang="ko-KR" altLang="en-US" sz="3200" b="1" spc="-100" dirty="0">
                <a:solidFill>
                  <a:prstClr val="black"/>
                </a:solidFill>
              </a:rPr>
              <a:t>호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>
                <a:solidFill>
                  <a:prstClr val="black"/>
                </a:solidFill>
              </a:rPr>
              <a:t>어린이 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463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3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60" y="1754195"/>
            <a:ext cx="10139703" cy="470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28788" y="4531054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735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0175"/>
            <a:ext cx="2761686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한결같은 사랑으로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1463" y="1485241"/>
            <a:ext cx="7200801" cy="44259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하나님 언제나 나를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지켜주시네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낮에도 밤에도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한결같은 사랑으로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 </a:t>
            </a: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882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0175"/>
            <a:ext cx="2761686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한결같은 사랑으로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505" y="1678257"/>
            <a:ext cx="7200801" cy="427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하나님 언제나 나와 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함께하시네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오늘도 내일도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한결같은 사랑으로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 </a:t>
            </a: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732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80"/>
            <a:ext cx="9144000" cy="4401150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주님 안에 숨겨진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보물 찾기 해봐요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가장 귀한 보물인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영원한 생명 찾아요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59186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믿는 자는 누구나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하늘 나라 가지요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죽음 권세 이기고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영원토록 살 수 있지요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9050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600"/>
            <a:ext cx="9144000" cy="3785597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그대는 찾았나요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놀라운 보물을</a:t>
            </a:r>
          </a:p>
        </p:txBody>
      </p:sp>
    </p:spTree>
    <p:extLst>
      <p:ext uri="{BB962C8B-B14F-4D97-AF65-F5344CB8AC3E}">
        <p14:creationId xmlns:p14="http://schemas.microsoft.com/office/powerpoint/2010/main" val="358747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모두에게 자랑해요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보물을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67406508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475</Words>
  <Application>Microsoft Office PowerPoint</Application>
  <PresentationFormat>사용자 지정</PresentationFormat>
  <Paragraphs>155</Paragraphs>
  <Slides>32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32</vt:i4>
      </vt:variant>
    </vt:vector>
  </HeadingPairs>
  <TitlesOfParts>
    <vt:vector size="36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175</cp:revision>
  <dcterms:created xsi:type="dcterms:W3CDTF">2022-06-11T10:00:30Z</dcterms:created>
  <dcterms:modified xsi:type="dcterms:W3CDTF">2024-02-17T21:26:16Z</dcterms:modified>
  <cp:version/>
</cp:coreProperties>
</file>