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435" r:id="rId5"/>
    <p:sldMasterId id="2147484447" r:id="rId6"/>
  </p:sldMasterIdLst>
  <p:notesMasterIdLst>
    <p:notesMasterId r:id="rId57"/>
  </p:notesMasterIdLst>
  <p:sldIdLst>
    <p:sldId id="1998" r:id="rId7"/>
    <p:sldId id="3080" r:id="rId8"/>
    <p:sldId id="3178" r:id="rId9"/>
    <p:sldId id="3179" r:id="rId10"/>
    <p:sldId id="3180" r:id="rId11"/>
    <p:sldId id="3181" r:id="rId12"/>
    <p:sldId id="3182" r:id="rId13"/>
    <p:sldId id="3183" r:id="rId14"/>
    <p:sldId id="3184" r:id="rId15"/>
    <p:sldId id="3185" r:id="rId16"/>
    <p:sldId id="3186" r:id="rId17"/>
    <p:sldId id="3187" r:id="rId18"/>
    <p:sldId id="3188" r:id="rId19"/>
    <p:sldId id="3189" r:id="rId20"/>
    <p:sldId id="3190" r:id="rId21"/>
    <p:sldId id="3191" r:id="rId22"/>
    <p:sldId id="3192" r:id="rId23"/>
    <p:sldId id="3193" r:id="rId24"/>
    <p:sldId id="3194" r:id="rId25"/>
    <p:sldId id="3195" r:id="rId26"/>
    <p:sldId id="3196" r:id="rId27"/>
    <p:sldId id="3197" r:id="rId28"/>
    <p:sldId id="3167" r:id="rId29"/>
    <p:sldId id="3168" r:id="rId30"/>
    <p:sldId id="3169" r:id="rId31"/>
    <p:sldId id="3170" r:id="rId32"/>
    <p:sldId id="3171" r:id="rId33"/>
    <p:sldId id="2614" r:id="rId34"/>
    <p:sldId id="2547" r:id="rId35"/>
    <p:sldId id="2548" r:id="rId36"/>
    <p:sldId id="2549" r:id="rId37"/>
    <p:sldId id="2550" r:id="rId38"/>
    <p:sldId id="3198" r:id="rId39"/>
    <p:sldId id="3199" r:id="rId40"/>
    <p:sldId id="3200" r:id="rId41"/>
    <p:sldId id="3201" r:id="rId42"/>
    <p:sldId id="3202" r:id="rId43"/>
    <p:sldId id="3203" r:id="rId44"/>
    <p:sldId id="3204" r:id="rId45"/>
    <p:sldId id="2915" r:id="rId46"/>
    <p:sldId id="3067" r:id="rId47"/>
    <p:sldId id="3068" r:id="rId48"/>
    <p:sldId id="3069" r:id="rId49"/>
    <p:sldId id="2919" r:id="rId50"/>
    <p:sldId id="2922" r:id="rId51"/>
    <p:sldId id="2641" r:id="rId52"/>
    <p:sldId id="1932" r:id="rId53"/>
    <p:sldId id="1933" r:id="rId54"/>
    <p:sldId id="1934" r:id="rId55"/>
    <p:sldId id="2363" r:id="rId5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-108" y="18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2024-06-22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711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06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152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149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60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991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361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110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6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5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49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07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91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613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2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0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5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0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6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6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06" y="5929931"/>
            <a:ext cx="10985503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85" y="128759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93" y="420380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0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58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6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32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32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0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81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93" y="33889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52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9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3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1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7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3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8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8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06" y="5929931"/>
            <a:ext cx="10985503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85" y="128759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98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97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1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61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32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30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11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193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80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831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10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632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0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321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47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830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8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67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7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7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7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64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6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04" y="625056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6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9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9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9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8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8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5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="" xmlns:a16="http://schemas.microsoft.com/office/drawing/2014/main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="" xmlns:a16="http://schemas.microsoft.com/office/drawing/2014/main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="" xmlns:a16="http://schemas.microsoft.com/office/drawing/2014/main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="" xmlns:a16="http://schemas.microsoft.com/office/drawing/2014/main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5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="" xmlns:a16="http://schemas.microsoft.com/office/drawing/2014/main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="" xmlns:a16="http://schemas.microsoft.com/office/drawing/2014/main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="" xmlns:a16="http://schemas.microsoft.com/office/drawing/2014/main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="" xmlns:a16="http://schemas.microsoft.com/office/drawing/2014/main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8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="" xmlns:a16="http://schemas.microsoft.com/office/drawing/2014/main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="" xmlns:a16="http://schemas.microsoft.com/office/drawing/2014/main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="" xmlns:a16="http://schemas.microsoft.com/office/drawing/2014/main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="" xmlns:a16="http://schemas.microsoft.com/office/drawing/2014/main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6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="" xmlns:a16="http://schemas.microsoft.com/office/drawing/2014/main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="" xmlns:a16="http://schemas.microsoft.com/office/drawing/2014/main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="" xmlns:a16="http://schemas.microsoft.com/office/drawing/2014/main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="" xmlns:a16="http://schemas.microsoft.com/office/drawing/2014/main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0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="" xmlns:a16="http://schemas.microsoft.com/office/drawing/2014/main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="" xmlns:a16="http://schemas.microsoft.com/office/drawing/2014/main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="" xmlns:a16="http://schemas.microsoft.com/office/drawing/2014/main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="" xmlns:a16="http://schemas.microsoft.com/office/drawing/2014/main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8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=""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=""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=""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=""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0" name="PFE element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2" name="PFE element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  <p:pic>
        <p:nvPicPr>
          <p:cNvPr id="14" name="PFE element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1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1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8" name="PFE element 1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0" name="PFE element 1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0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23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75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2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08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5" name="PFE element 2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9" name="PFE element 2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2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0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9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7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:a16="http://schemas.microsoft.com/office/drawing/2014/main" xmlns="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:a16="http://schemas.microsoft.com/office/drawing/2014/main" xmlns="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:a16="http://schemas.microsoft.com/office/drawing/2014/main" xmlns="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:a16="http://schemas.microsoft.com/office/drawing/2014/main" xmlns="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8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:a16="http://schemas.microsoft.com/office/drawing/2014/main" xmlns="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:a16="http://schemas.microsoft.com/office/drawing/2014/main" xmlns="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:a16="http://schemas.microsoft.com/office/drawing/2014/main" xmlns="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:a16="http://schemas.microsoft.com/office/drawing/2014/main" xmlns="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6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23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7" y="2237015"/>
            <a:ext cx="11987281" cy="2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다섯번째주일입니다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67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0" name="PFE element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2" name="PFE element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  <p:pic>
        <p:nvPicPr>
          <p:cNvPr id="14" name="PFE element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5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80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1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90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8" name="PFE element 1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0" name="PFE element 1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69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73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1" name="PFE element 2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33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130682" y="1050281"/>
            <a:ext cx="1195110" cy="620093"/>
          </a:xfrm>
          <a:prstGeom prst="rect">
            <a:avLst/>
          </a:prstGeom>
        </p:spPr>
      </p:pic>
      <p:pic>
        <p:nvPicPr>
          <p:cNvPr id="15" name="PFE element 2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60732" y="413186"/>
            <a:ext cx="3269682" cy="941285"/>
          </a:xfrm>
          <a:prstGeom prst="rect">
            <a:avLst/>
          </a:prstGeom>
        </p:spPr>
      </p:pic>
      <p:pic>
        <p:nvPicPr>
          <p:cNvPr id="19" name="PFE element 28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31754" y="1035877"/>
            <a:ext cx="1761066" cy="2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7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=""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=""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=""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50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신제하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7"/>
            <a:ext cx="7848872" cy="2829058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800" b="1">
                <a:solidFill>
                  <a:prstClr val="black"/>
                </a:solidFill>
                <a:latin typeface="HY중고딕"/>
                <a:ea typeface="HY중고딕"/>
              </a:rPr>
              <a:t>갈라디아서 </a:t>
            </a:r>
            <a:r>
              <a:rPr lang="en-US" altLang="ko-KR" sz="4800" b="1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48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800" b="1">
                <a:solidFill>
                  <a:prstClr val="black"/>
                </a:solidFill>
                <a:latin typeface="HY중고딕"/>
                <a:ea typeface="HY중고딕"/>
              </a:rPr>
              <a:t>22</a:t>
            </a:r>
            <a:r>
              <a:rPr lang="ko-KR" altLang="en-US" sz="48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51389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5700" b="1">
                <a:solidFill>
                  <a:srgbClr val="000000"/>
                </a:solidFill>
              </a:rPr>
              <a:t>성경봉독</a:t>
            </a:r>
            <a:r>
              <a:rPr lang="en-US" altLang="ko-KR" sz="5700" b="1">
                <a:solidFill>
                  <a:srgbClr val="000000"/>
                </a:solidFill>
              </a:rPr>
              <a:t>-</a:t>
            </a:r>
            <a:r>
              <a:rPr lang="ko-KR" altLang="en-US" sz="5700" b="1">
                <a:solidFill>
                  <a:srgbClr val="000000"/>
                </a:solidFill>
              </a:rPr>
              <a:t> 갈라디아서 </a:t>
            </a:r>
            <a:r>
              <a:rPr lang="en-US" altLang="ko-KR" sz="5700" b="1">
                <a:solidFill>
                  <a:srgbClr val="000000"/>
                </a:solidFill>
              </a:rPr>
              <a:t>3</a:t>
            </a:r>
            <a:r>
              <a:rPr lang="ko-KR" altLang="en-US" sz="5700" b="1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843356" y="1984670"/>
            <a:ext cx="11113784" cy="435707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600" b="1"/>
              <a:t>22</a:t>
            </a:r>
            <a:r>
              <a:rPr lang="ko-KR" altLang="en-US" sz="5600" b="1"/>
              <a:t>  그러나 성경이 모든 것을 죄 아래에 가두었으니 이는 예수 그리스도를 믿음으로 말미암는 약속을 믿는 자들에게 주려 </a:t>
            </a:r>
          </a:p>
          <a:p>
            <a:pPr lvl="0">
              <a:defRPr/>
            </a:pPr>
            <a:r>
              <a:rPr lang="ko-KR" altLang="en-US" sz="5600" b="1"/>
              <a:t>함이라</a:t>
            </a:r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601" y="1096830"/>
            <a:ext cx="7848873" cy="50639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6800" b="1">
                <a:solidFill>
                  <a:srgbClr val="FF0000"/>
                </a:solidFill>
                <a:latin typeface="HY그래픽M"/>
                <a:ea typeface="HY그래픽M"/>
              </a:rPr>
              <a:t>성경</a:t>
            </a:r>
            <a:r>
              <a:rPr lang="ko-KR" altLang="en-US" sz="4800" b="1">
                <a:solidFill>
                  <a:schemeClr val="dk1"/>
                </a:solidFill>
                <a:latin typeface="HY그래픽M"/>
                <a:ea typeface="HY그래픽M"/>
              </a:rPr>
              <a:t>을 믿는 자들</a:t>
            </a:r>
            <a:endParaRPr lang="ko-KR" altLang="en-US" sz="48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29" y="710295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4"/>
            <a:ext cx="7848872" cy="1287326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임지섭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717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09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02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=""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6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="" xmlns:a16="http://schemas.microsoft.com/office/drawing/2014/main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="" xmlns:a16="http://schemas.microsoft.com/office/drawing/2014/main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="" xmlns:a16="http://schemas.microsoft.com/office/drawing/2014/main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5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="" xmlns:a16="http://schemas.microsoft.com/office/drawing/2014/main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="" xmlns:a16="http://schemas.microsoft.com/office/drawing/2014/main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="" xmlns:a16="http://schemas.microsoft.com/office/drawing/2014/main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="" xmlns:a16="http://schemas.microsoft.com/office/drawing/2014/main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359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273</Words>
  <Application>Microsoft Office PowerPoint</Application>
  <PresentationFormat>사용자 지정</PresentationFormat>
  <Paragraphs>125</Paragraphs>
  <Slides>50</Slides>
  <Notes>40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50</vt:i4>
      </vt:variant>
    </vt:vector>
  </HeadingPairs>
  <TitlesOfParts>
    <vt:vector size="56" baseType="lpstr">
      <vt:lpstr>Office 테마</vt:lpstr>
      <vt:lpstr>7_Office 테마</vt:lpstr>
      <vt:lpstr>2_파형</vt:lpstr>
      <vt:lpstr>8_Office 테마</vt:lpstr>
      <vt:lpstr>10_Office 테마</vt:lpstr>
      <vt:lpstr>9_Office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242</cp:revision>
  <dcterms:created xsi:type="dcterms:W3CDTF">2022-06-11T10:00:30Z</dcterms:created>
  <dcterms:modified xsi:type="dcterms:W3CDTF">2024-06-22T06:38:14Z</dcterms:modified>
  <cp:version/>
</cp:coreProperties>
</file>