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06" r:id="rId7"/>
    <p:sldMasterId id="2147484918" r:id="rId8"/>
    <p:sldMasterId id="2147484930" r:id="rId9"/>
    <p:sldMasterId id="2147484942" r:id="rId10"/>
    <p:sldMasterId id="2147484978" r:id="rId11"/>
  </p:sldMasterIdLst>
  <p:notesMasterIdLst>
    <p:notesMasterId r:id="rId43"/>
  </p:notesMasterIdLst>
  <p:sldIdLst>
    <p:sldId id="1998" r:id="rId12"/>
    <p:sldId id="3545" r:id="rId13"/>
    <p:sldId id="3499" r:id="rId14"/>
    <p:sldId id="3528" r:id="rId15"/>
    <p:sldId id="3512" r:id="rId16"/>
    <p:sldId id="3529" r:id="rId17"/>
    <p:sldId id="3513" r:id="rId18"/>
    <p:sldId id="3530" r:id="rId19"/>
    <p:sldId id="3531" r:id="rId20"/>
    <p:sldId id="3533" r:id="rId21"/>
    <p:sldId id="3532" r:id="rId22"/>
    <p:sldId id="3522" r:id="rId23"/>
    <p:sldId id="3546" r:id="rId24"/>
    <p:sldId id="2614" r:id="rId25"/>
    <p:sldId id="2547" r:id="rId26"/>
    <p:sldId id="2548" r:id="rId27"/>
    <p:sldId id="2549" r:id="rId28"/>
    <p:sldId id="2550" r:id="rId29"/>
    <p:sldId id="3534" r:id="rId30"/>
    <p:sldId id="3535" r:id="rId31"/>
    <p:sldId id="2915" r:id="rId32"/>
    <p:sldId id="3067" r:id="rId33"/>
    <p:sldId id="3068" r:id="rId34"/>
    <p:sldId id="3069" r:id="rId35"/>
    <p:sldId id="2919" r:id="rId36"/>
    <p:sldId id="2922" r:id="rId37"/>
    <p:sldId id="2641" r:id="rId38"/>
    <p:sldId id="1932" r:id="rId39"/>
    <p:sldId id="1933" r:id="rId40"/>
    <p:sldId id="1934" r:id="rId41"/>
    <p:sldId id="2363" r:id="rId42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583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20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90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862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21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2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2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0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2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1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85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8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7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64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1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6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21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0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37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30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0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99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7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86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2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5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98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9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4952" r:id="rId10"/>
    <p:sldLayoutId id="214748495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189411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E7E6E6"/>
                </a:solidFill>
              </a:rPr>
              <a:t>꼬마 선교사</a:t>
            </a:r>
            <a:endParaRPr lang="ko-KR" altLang="en-US" sz="2400" b="1" dirty="0">
              <a:solidFill>
                <a:srgbClr val="E7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621" y="1224643"/>
            <a:ext cx="720090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나는 나는 꼬마 선교사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키도 작고 어리지만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누굴 만나든 어디를 가든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예수님이 최고라고 자랑할래요 </a:t>
            </a:r>
            <a:endParaRPr lang="ko-KR" altLang="en-US" sz="5600" b="1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20002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2"/>
                </a:solidFill>
              </a:rPr>
              <a:t>꼬마 선교사</a:t>
            </a:r>
            <a:endParaRPr lang="ko-KR" alt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나는 나는 꼬마 선교사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키도 작고 어리지만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우릴 위해서 죽으신 주님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세상 사람들에게 알려줄래요 </a:t>
            </a:r>
            <a:endParaRPr lang="ko-KR" altLang="en-US" sz="5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사순절의 시간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6246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/>
              <a:t>예수님의 사랑을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기억하는 시간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예수님의 마음을 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smtClean="0"/>
              <a:t>바라보는 시간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사순절의 시간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471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말씀을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생각하는 우리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예수님의 모습을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닮아가는 우리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6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사순절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</a:t>
            </a: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2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26974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833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원하민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이사야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이사야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53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1" y="1859495"/>
            <a:ext cx="11201400" cy="409342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5 </a:t>
            </a:r>
            <a:r>
              <a:rPr lang="ko-KR" altLang="en-US" sz="5200" b="1" dirty="0" smtClean="0"/>
              <a:t>그가 찔림은 우리의 허물 때문이요 그가 상함은 우리의 죄악 때문이라 그가 징계를 받으므로 우리는 평화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err="1" smtClean="0"/>
              <a:t>를</a:t>
            </a:r>
            <a:r>
              <a:rPr lang="ko-KR" altLang="en-US" sz="5200" b="1" dirty="0" smtClean="0"/>
              <a:t> 누리고 그가 채찍에 맞으므로 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우리는 나음을 받았도다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자유</a:t>
            </a:r>
            <a:r>
              <a:rPr lang="ko-KR" altLang="en-US" sz="5400" b="1" dirty="0" smtClean="0">
                <a:latin typeface="HY그래픽M"/>
                <a:ea typeface="HY그래픽M"/>
              </a:rPr>
              <a:t>는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 dirty="0" smtClean="0">
                <a:latin typeface="HY그래픽M"/>
                <a:ea typeface="HY그래픽M"/>
              </a:rPr>
              <a:t>공짜가 아니다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현하영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 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황금 집으로 가는 길도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>
                <a:solidFill>
                  <a:srgbClr val="FFC000"/>
                </a:solidFill>
              </a:rPr>
              <a:t>예수님 뿐이지요</a:t>
            </a:r>
          </a:p>
          <a:p>
            <a:pPr algn="ctr"/>
            <a:endParaRPr lang="en-US" altLang="ko-KR" sz="5400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다른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없어요 아멘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</a:t>
            </a:r>
            <a:r>
              <a:rPr lang="ko-KR" altLang="en-US" sz="5400" b="1" dirty="0">
                <a:solidFill>
                  <a:srgbClr val="FFC000"/>
                </a:solidFill>
              </a:rPr>
              <a:t>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16721</TotalTime>
  <Words>429</Words>
  <Application>Microsoft Office PowerPoint</Application>
  <PresentationFormat>사용자 지정</PresentationFormat>
  <Paragraphs>167</Paragraphs>
  <Slides>31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31</vt:i4>
      </vt:variant>
    </vt:vector>
  </HeadingPairs>
  <TitlesOfParts>
    <vt:vector size="42" baseType="lpstr">
      <vt:lpstr>Office 테마</vt:lpstr>
      <vt:lpstr>7_Office 테마</vt:lpstr>
      <vt:lpstr>2_파형</vt:lpstr>
      <vt:lpstr>8_Office 테마</vt:lpstr>
      <vt:lpstr>9_Office 테마</vt:lpstr>
      <vt:lpstr>2_Office 테마</vt:lpstr>
      <vt:lpstr>3_Office 테마</vt:lpstr>
      <vt:lpstr>4_Office 테마</vt:lpstr>
      <vt:lpstr>5_Office 테마</vt:lpstr>
      <vt:lpstr>10_Office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333</cp:revision>
  <dcterms:created xsi:type="dcterms:W3CDTF">2022-06-11T10:00:30Z</dcterms:created>
  <dcterms:modified xsi:type="dcterms:W3CDTF">2025-03-08T08:55:45Z</dcterms:modified>
  <cp:version/>
</cp:coreProperties>
</file>