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917" r:id="rId6"/>
    <p:sldMasterId id="2147484097" r:id="rId7"/>
    <p:sldMasterId id="2147484242" r:id="rId8"/>
    <p:sldMasterId id="2147484274" r:id="rId9"/>
    <p:sldMasterId id="2147484307" r:id="rId10"/>
  </p:sldMasterIdLst>
  <p:notesMasterIdLst>
    <p:notesMasterId r:id="rId54"/>
  </p:notesMasterIdLst>
  <p:sldIdLst>
    <p:sldId id="1998" r:id="rId11"/>
    <p:sldId id="2753" r:id="rId12"/>
    <p:sldId id="2852" r:id="rId13"/>
    <p:sldId id="2853" r:id="rId14"/>
    <p:sldId id="2854" r:id="rId15"/>
    <p:sldId id="2866" r:id="rId16"/>
    <p:sldId id="2867" r:id="rId17"/>
    <p:sldId id="2874" r:id="rId18"/>
    <p:sldId id="2875" r:id="rId19"/>
    <p:sldId id="2876" r:id="rId20"/>
    <p:sldId id="2877" r:id="rId21"/>
    <p:sldId id="2878" r:id="rId22"/>
    <p:sldId id="2879" r:id="rId23"/>
    <p:sldId id="2880" r:id="rId24"/>
    <p:sldId id="2881" r:id="rId25"/>
    <p:sldId id="2614" r:id="rId26"/>
    <p:sldId id="2547" r:id="rId27"/>
    <p:sldId id="2548" r:id="rId28"/>
    <p:sldId id="2549" r:id="rId29"/>
    <p:sldId id="2550" r:id="rId30"/>
    <p:sldId id="2882" r:id="rId31"/>
    <p:sldId id="2883" r:id="rId32"/>
    <p:sldId id="2884" r:id="rId33"/>
    <p:sldId id="2885" r:id="rId34"/>
    <p:sldId id="2886" r:id="rId35"/>
    <p:sldId id="2887" r:id="rId36"/>
    <p:sldId id="2445" r:id="rId37"/>
    <p:sldId id="2553" r:id="rId38"/>
    <p:sldId id="2634" r:id="rId39"/>
    <p:sldId id="2312" r:id="rId40"/>
    <p:sldId id="2768" r:id="rId41"/>
    <p:sldId id="2888" r:id="rId42"/>
    <p:sldId id="2889" r:id="rId43"/>
    <p:sldId id="2890" r:id="rId44"/>
    <p:sldId id="2315" r:id="rId45"/>
    <p:sldId id="2641" r:id="rId46"/>
    <p:sldId id="2892" r:id="rId47"/>
    <p:sldId id="2893" r:id="rId48"/>
    <p:sldId id="2891" r:id="rId49"/>
    <p:sldId id="1932" r:id="rId50"/>
    <p:sldId id="1933" r:id="rId51"/>
    <p:sldId id="1934" r:id="rId52"/>
    <p:sldId id="2363" r:id="rId5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>
        <p:scale>
          <a:sx n="100" d="100"/>
          <a:sy n="100" d="100"/>
        </p:scale>
        <p:origin x="24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4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5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0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9832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2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7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57483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85557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6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6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37498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07311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65570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6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20237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37421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62585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1615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1546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51080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30367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4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26332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8422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50058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1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8193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01893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0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56448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93620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33183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0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6155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20527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67575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94882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21250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82095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06101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8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6834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4648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57155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0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5" y="3611599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84028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781307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4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4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07296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2205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34477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4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46471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53094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863432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50429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03935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4399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59154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2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73815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59279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4141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06" r:id="rId12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78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3474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  <p:sldLayoutId id="2147484288" r:id="rId14"/>
    <p:sldLayoutId id="214748428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7420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  <p:sldLayoutId id="2147484320" r:id="rId13"/>
    <p:sldLayoutId id="2147484321" r:id="rId14"/>
    <p:sldLayoutId id="2147484322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44464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65836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27715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558301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82763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20026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25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네 번째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79623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34820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4110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46449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45015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493556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정예서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디모데후서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14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56599"/>
            <a:ext cx="10825843" cy="461662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</a:t>
            </a:r>
            <a:r>
              <a:rPr lang="ko-KR" altLang="en-US" sz="6600" b="1" dirty="0" err="1" smtClean="0">
                <a:solidFill>
                  <a:prstClr val="black"/>
                </a:solidFill>
              </a:rPr>
              <a:t>디모데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 후서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1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장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endParaRPr lang="en-US" altLang="ko-KR" sz="6600" b="1" dirty="0">
              <a:solidFill>
                <a:prstClr val="black"/>
              </a:solidFill>
            </a:endParaRPr>
          </a:p>
          <a:p>
            <a:r>
              <a:rPr lang="en-US" altLang="ko-KR" sz="5400" b="1" dirty="0" smtClean="0"/>
              <a:t>14 </a:t>
            </a:r>
            <a:r>
              <a:rPr lang="ko-KR" altLang="en-US" sz="5400" b="1" dirty="0"/>
              <a:t>우리 안에 거하시는 성령으로 말미암아 네게 부탁한 아름다운 </a:t>
            </a:r>
            <a:endParaRPr lang="en-US" altLang="ko-KR" sz="5400" b="1" dirty="0" smtClean="0"/>
          </a:p>
          <a:p>
            <a:r>
              <a:rPr lang="ko-KR" altLang="en-US" sz="5400" b="1" dirty="0" smtClean="0"/>
              <a:t>것을 </a:t>
            </a:r>
            <a:r>
              <a:rPr lang="ko-KR" altLang="en-US" sz="5400" b="1" dirty="0"/>
              <a:t>지키라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709735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329318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latin typeface="HY그래픽M"/>
                <a:ea typeface="HY그래픽M"/>
              </a:rPr>
              <a:t>우리들은 </a:t>
            </a:r>
            <a:r>
              <a:rPr lang="ko-KR" altLang="en-US" sz="5200" b="1" dirty="0" err="1" smtClean="0">
                <a:solidFill>
                  <a:srgbClr val="FF0000"/>
                </a:solidFill>
                <a:latin typeface="HY그래픽M"/>
                <a:ea typeface="HY그래픽M"/>
              </a:rPr>
              <a:t>가디언즈</a:t>
            </a:r>
            <a:endParaRPr lang="en-US" altLang="ko-KR" sz="5200" b="1" dirty="0" smtClean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algn="ctr"/>
            <a:endParaRPr lang="en-US" altLang="ko-KR" sz="5200" b="1" dirty="0" smtClean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65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521261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767162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05108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75366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현하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영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3123" y="1238222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en-US" altLang="ko-KR" sz="3200" b="1" dirty="0" smtClean="0">
                <a:solidFill>
                  <a:prstClr val="black"/>
                </a:solidFill>
              </a:rPr>
              <a:t>7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 생일 맞은 어린이와 선생님을 축하합니다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중앙연회 성경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골든벨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응원해 주세요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en-US" altLang="ko-KR" sz="2400" b="1" dirty="0">
                <a:solidFill>
                  <a:prstClr val="black"/>
                </a:solidFill>
              </a:rPr>
              <a:t>7</a:t>
            </a:r>
            <a:r>
              <a:rPr lang="ko-KR" altLang="en-US" sz="2400" b="1" dirty="0">
                <a:solidFill>
                  <a:prstClr val="black"/>
                </a:solidFill>
              </a:rPr>
              <a:t>월</a:t>
            </a:r>
            <a:r>
              <a:rPr lang="en-US" altLang="ko-KR" sz="2400" b="1" dirty="0">
                <a:solidFill>
                  <a:prstClr val="black"/>
                </a:solidFill>
              </a:rPr>
              <a:t>15</a:t>
            </a:r>
            <a:r>
              <a:rPr lang="ko-KR" altLang="en-US" sz="2400" b="1" dirty="0">
                <a:solidFill>
                  <a:prstClr val="black"/>
                </a:solidFill>
              </a:rPr>
              <a:t>일</a:t>
            </a:r>
            <a:r>
              <a:rPr lang="en-US" altLang="ko-KR" sz="2400" b="1" dirty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토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의정부제일교회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최은서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(3),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박시우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(4),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송예권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송은권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최민서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(5),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김서진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김성준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김여련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(6))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여름성경학교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(7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21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~23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를 위해 기도해 주세요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 smtClean="0">
                <a:solidFill>
                  <a:prstClr val="black"/>
                </a:solidFill>
              </a:rPr>
              <a:t>  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주제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가디언즈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–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하나님 나라를 지켜라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예배위원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사회 김정</a:t>
            </a:r>
            <a:r>
              <a:rPr lang="ko-KR" altLang="en-US" sz="3200" b="1" dirty="0">
                <a:solidFill>
                  <a:prstClr val="black"/>
                </a:solidFill>
              </a:rPr>
              <a:t>란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선생님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br>
              <a:rPr lang="en-US" altLang="ko-KR" sz="3200" b="1" dirty="0" smtClean="0">
                <a:solidFill>
                  <a:prstClr val="black"/>
                </a:solidFill>
              </a:rPr>
            </a:br>
            <a:r>
              <a:rPr lang="en-US" altLang="ko-KR" sz="3200" b="1" dirty="0" smtClean="0">
                <a:solidFill>
                  <a:prstClr val="black"/>
                </a:solidFill>
              </a:rPr>
              <a:t>  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대표기도 김태</a:t>
            </a:r>
            <a:r>
              <a:rPr lang="ko-KR" altLang="en-US" sz="3200" b="1" dirty="0">
                <a:solidFill>
                  <a:prstClr val="black"/>
                </a:solidFill>
              </a:rPr>
              <a:t>호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어린이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헌금기도 안지</a:t>
            </a:r>
            <a:r>
              <a:rPr lang="ko-KR" altLang="en-US" sz="3200" b="1" dirty="0">
                <a:solidFill>
                  <a:prstClr val="black"/>
                </a:solidFill>
              </a:rPr>
              <a:t>혁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어린이 입니다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endParaRPr lang="en-US" altLang="ko-K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524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085490" y="1820921"/>
            <a:ext cx="9993188" cy="4548254"/>
            <a:chOff x="1182483" y="1910324"/>
            <a:chExt cx="9672846" cy="454825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94"/>
            <a:stretch/>
          </p:blipFill>
          <p:spPr>
            <a:xfrm>
              <a:off x="1182483" y="1910324"/>
              <a:ext cx="9672846" cy="4548254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4396" y="4881825"/>
              <a:ext cx="785223" cy="204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5189" y="2299445"/>
              <a:ext cx="741771" cy="23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직사각형 12"/>
          <p:cNvSpPr/>
          <p:nvPr/>
        </p:nvSpPr>
        <p:spPr>
          <a:xfrm>
            <a:off x="1170213" y="2482807"/>
            <a:ext cx="976755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생일을 축하합니다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977535"/>
              </p:ext>
            </p:extLst>
          </p:nvPr>
        </p:nvGraphicFramePr>
        <p:xfrm>
          <a:off x="1025234" y="2348880"/>
          <a:ext cx="10097855" cy="3859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306"/>
                <a:gridCol w="7945549"/>
              </a:tblGrid>
              <a:tr h="9131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날짜</a:t>
                      </a: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333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신제하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(10</a:t>
                      </a:r>
                      <a:r>
                        <a:rPr kumimoji="0"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</a:t>
                      </a:r>
                      <a:r>
                        <a:rPr kumimoji="0"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이재호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(15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일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최민서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(19</a:t>
                      </a:r>
                      <a:r>
                        <a:rPr kumimoji="0"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</a:t>
                      </a:r>
                      <a:r>
                        <a:rPr kumimoji="0"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indent="0" algn="ctr" defTabSz="91389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박기윤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(24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일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안지혁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(27</a:t>
                      </a:r>
                      <a:r>
                        <a:rPr kumimoji="0"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</a:t>
                      </a:r>
                      <a:r>
                        <a:rPr kumimoji="0"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kumimoji="0" lang="en-US" altLang="ko-KR" sz="20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1290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선생님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이윤영</a:t>
                      </a:r>
                      <a:r>
                        <a:rPr kumimoji="0"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</a:t>
                      </a:r>
                      <a:r>
                        <a:rPr kumimoji="0"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</a:t>
                      </a:r>
                      <a:r>
                        <a:rPr kumimoji="0"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백상희</a:t>
                      </a:r>
                      <a:r>
                        <a:rPr kumimoji="0"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en-US" altLang="ko-KR" sz="24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일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60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41772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9874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65513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2545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60883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3041783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5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b1542b66-be90-4ea2-9bb2-b25b806b2984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0f6cbf1-5f90-4908-b26f-e717de893987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418</Words>
  <Application>Microsoft Office PowerPoint</Application>
  <PresentationFormat>사용자 지정</PresentationFormat>
  <Paragraphs>118</Paragraphs>
  <Slides>43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43</vt:i4>
      </vt:variant>
    </vt:vector>
  </HeadingPairs>
  <TitlesOfParts>
    <vt:vector size="50" baseType="lpstr">
      <vt:lpstr>Office 테마</vt:lpstr>
      <vt:lpstr>7_Office 테마</vt:lpstr>
      <vt:lpstr>2_파형</vt:lpstr>
      <vt:lpstr>3_Office 테마</vt:lpstr>
      <vt:lpstr>24_BasicWhite</vt:lpstr>
      <vt:lpstr>23_BasicWhite</vt:lpstr>
      <vt:lpstr>25_BasicWhite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114</cp:revision>
  <dcterms:created xsi:type="dcterms:W3CDTF">2022-06-11T10:00:30Z</dcterms:created>
  <dcterms:modified xsi:type="dcterms:W3CDTF">2023-07-01T21:49:38Z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