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</p:sldMasterIdLst>
  <p:notesMasterIdLst>
    <p:notesMasterId r:id="rId61"/>
  </p:notesMasterIdLst>
  <p:sldIdLst>
    <p:sldId id="1998" r:id="rId9"/>
    <p:sldId id="3545" r:id="rId10"/>
    <p:sldId id="3549" r:id="rId11"/>
    <p:sldId id="3783" r:id="rId12"/>
    <p:sldId id="3795" r:id="rId13"/>
    <p:sldId id="3796" r:id="rId14"/>
    <p:sldId id="3797" r:id="rId15"/>
    <p:sldId id="3798" r:id="rId16"/>
    <p:sldId id="3799" r:id="rId17"/>
    <p:sldId id="3800" r:id="rId18"/>
    <p:sldId id="3810" r:id="rId19"/>
    <p:sldId id="3811" r:id="rId20"/>
    <p:sldId id="3812" r:id="rId21"/>
    <p:sldId id="3563" r:id="rId22"/>
    <p:sldId id="3813" r:id="rId23"/>
    <p:sldId id="3814" r:id="rId24"/>
    <p:sldId id="3815" r:id="rId25"/>
    <p:sldId id="3816" r:id="rId26"/>
    <p:sldId id="3817" r:id="rId27"/>
    <p:sldId id="3818" r:id="rId28"/>
    <p:sldId id="3790" r:id="rId29"/>
    <p:sldId id="3791" r:id="rId30"/>
    <p:sldId id="2614" r:id="rId31"/>
    <p:sldId id="2547" r:id="rId32"/>
    <p:sldId id="2548" r:id="rId33"/>
    <p:sldId id="2549" r:id="rId34"/>
    <p:sldId id="2550" r:id="rId35"/>
    <p:sldId id="3787" r:id="rId36"/>
    <p:sldId id="3788" r:id="rId37"/>
    <p:sldId id="3789" r:id="rId38"/>
    <p:sldId id="2915" r:id="rId39"/>
    <p:sldId id="3778" r:id="rId40"/>
    <p:sldId id="3779" r:id="rId41"/>
    <p:sldId id="3819" r:id="rId42"/>
    <p:sldId id="3780" r:id="rId43"/>
    <p:sldId id="474" r:id="rId44"/>
    <p:sldId id="475" r:id="rId45"/>
    <p:sldId id="476" r:id="rId46"/>
    <p:sldId id="2919" r:id="rId47"/>
    <p:sldId id="3807" r:id="rId48"/>
    <p:sldId id="3808" r:id="rId49"/>
    <p:sldId id="3809" r:id="rId50"/>
    <p:sldId id="2922" r:id="rId51"/>
    <p:sldId id="2641" r:id="rId52"/>
    <p:sldId id="3820" r:id="rId53"/>
    <p:sldId id="3821" r:id="rId54"/>
    <p:sldId id="3822" r:id="rId55"/>
    <p:sldId id="3823" r:id="rId56"/>
    <p:sldId id="1932" r:id="rId57"/>
    <p:sldId id="1933" r:id="rId58"/>
    <p:sldId id="1934" r:id="rId59"/>
    <p:sldId id="2363" r:id="rId60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95D1-656F-35D1-02E5-9F76FD8CD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6DF8E8-E3AE-F514-C390-918D4EB5B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1B056C8-69B3-4EC0-AD3B-3FC543AAA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D13BBA-F644-1943-8D02-266A71D7A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4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8B09-9212-DEBC-EFE9-BE2159F9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D36215-B711-584F-6028-C5442F44B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D99F71-58C8-6090-28FA-323FBE27F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349899-29F5-C70B-A353-F11A718A8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6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B54E-89B0-15EB-D8CB-B8E720B6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D7888D-2053-0A2E-8BC4-A1DDF202D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51028D-BABB-60CC-8993-1E1DC3EFD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AFC85E-3CDF-506A-2AB1-957B1638A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7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73ED-F33F-E1F3-8945-165899542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521CBA-2924-7701-EF84-49DA7F7B3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92B4A6-8545-3741-EF61-65C4A750E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8418E0-9B56-DBED-9155-00154D1F9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2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6213-0FC4-6D4E-849F-E0FE2B26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DA4326-0C4A-767F-7726-79B14F3F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D591E4-A04B-BBD3-4C37-FD765CE5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AF8EA-3C01-D3B4-8878-3010303AE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B17A-E5FF-796C-772C-0CBFAA6A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B3E0F7-FF00-6B88-FC71-AB8EE06E5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99E8DC-36E8-BAE5-851B-5A49B671D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E42644-8F7E-D177-06D2-9248C311CB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9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7580-DC11-934B-86A2-2F5EA019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2C3A63-ACC5-2C47-E818-B2F1DF854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3E87D2-EA6E-6BFC-F7DB-F34C7BC7D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7996C6-695C-369F-0DBE-5410D6984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69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89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7121D0F3-3DA1-259C-CFC3-6883BE601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>
            <a:extLst>
              <a:ext uri="{FF2B5EF4-FFF2-40B4-BE49-F238E27FC236}">
                <a16:creationId xmlns:a16="http://schemas.microsoft.com/office/drawing/2014/main" id="{86F01EEC-4527-865B-0D30-B562025787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>
            <a:extLst>
              <a:ext uri="{FF2B5EF4-FFF2-40B4-BE49-F238E27FC236}">
                <a16:creationId xmlns:a16="http://schemas.microsoft.com/office/drawing/2014/main" id="{F903B6B1-E16F-BDD2-5AE4-A4AE649DED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200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1B3E8FE-F851-D437-3FC2-8A8B808D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>
            <a:extLst>
              <a:ext uri="{FF2B5EF4-FFF2-40B4-BE49-F238E27FC236}">
                <a16:creationId xmlns:a16="http://schemas.microsoft.com/office/drawing/2014/main" id="{D5CAFC55-1E99-2E84-9D98-D29FA50C50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>
            <a:extLst>
              <a:ext uri="{FF2B5EF4-FFF2-40B4-BE49-F238E27FC236}">
                <a16:creationId xmlns:a16="http://schemas.microsoft.com/office/drawing/2014/main" id="{D36B3171-BB1A-B432-0E83-EED2228AF2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611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1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B24F6-6FD3-2F3C-F384-AD231854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A2445B-9F0B-771B-EA09-C4B85E3C3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650407-5D7E-B585-50C3-B24BB445A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5B3762-FD27-010B-B2F3-E9F1C0BB9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26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AA16-35A5-6B6E-5B82-D9912989F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907532-B9F7-5DB0-6D86-642DB2F66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266468-26C2-8B2C-DE4A-52A62E4F2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3ADD6D-D790-D442-DA96-05DDB4194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647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862341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18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681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33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749B4-86F9-7AEB-5719-063A19D0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A7225E-2E4A-638C-08AB-77CBB757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911C3D-87E2-95A7-68FC-63A93085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49654-4068-382D-C1AD-0B447BB4E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3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DF2F-15C5-4F26-AA08-8809CBBD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EC886C-4BE3-9F5F-AFED-30BDA8FA3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E3EC7B-AE54-F028-1E39-23E0916CE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E73EDE-0EBB-A3AA-520C-9CBBBA355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2DF-5175-E58A-6230-084F90AE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75BB92-2944-7BAF-E824-ACEAB467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6D3FA-F8BC-0E7D-E4C7-1D41E6D1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AFF1E2-3ACE-7CB4-0217-CDC2E26F1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5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5CF2-C176-188E-B79F-5D8A536D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DCD978-CC19-B941-E3F9-64F818BC6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A11C3B-6CE0-0F89-E5A8-6B294ABE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A84D3C-6486-86D8-275E-312D0B0B5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D6CB-3D79-3E22-FCA4-0F63FC7C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701871-D702-6295-5A0A-EAA91E4EF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060E0-EB03-FC61-7377-67753BAF4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55D763-E08C-DBA4-FB8C-C6433359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0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5ED04-81FF-DE6C-EB18-35F5828BA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2D15DC-20B9-0E01-5865-7158A1E46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358D4A-CE74-3155-460B-EEE7FABCD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B0BD63-234A-3921-1E6F-BC0E81109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7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4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7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5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9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8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2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6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2025-11-02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2025-11-02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20E1-EC8B-8039-6B1F-EF08187B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98E2228-8AC2-71BC-2650-7F44ADFB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369D6A-D3ED-5627-475A-785C367FD6FB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81760E-13D7-DD9A-CC67-2A305301F3D2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5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CB973-B64A-0CA7-FD06-5E2F242C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D50E871-E183-E8EE-6019-E5D34E12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16C17-2684-C265-77DE-B7C6E63AED83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EBC37-B346-369C-7410-635A9118F567}"/>
              </a:ext>
            </a:extLst>
          </p:cNvPr>
          <p:cNvSpPr txBox="1"/>
          <p:nvPr/>
        </p:nvSpPr>
        <p:spPr>
          <a:xfrm>
            <a:off x="1062217" y="1286455"/>
            <a:ext cx="105262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이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입히시고 돌보아 주신 것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감사해</a:t>
            </a:r>
          </a:p>
        </p:txBody>
      </p:sp>
    </p:spTree>
    <p:extLst>
      <p:ext uri="{BB962C8B-B14F-4D97-AF65-F5344CB8AC3E}">
        <p14:creationId xmlns:p14="http://schemas.microsoft.com/office/powerpoint/2010/main" val="238934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4F17-4555-962E-CA78-6063179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9C8F4E-DA2C-1405-BAF3-CBBB265F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BBB6D-E937-7C7E-F6E3-D8F4D2F240E2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495D8-FF4A-F7CC-3172-C8520CD01585}"/>
              </a:ext>
            </a:extLst>
          </p:cNvPr>
          <p:cNvSpPr txBox="1"/>
          <p:nvPr/>
        </p:nvSpPr>
        <p:spPr>
          <a:xfrm>
            <a:off x="1062217" y="1286455"/>
            <a:ext cx="1052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80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E1E7-4438-58E8-2485-B1B7BB93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E18563A-3C8D-C858-F97E-E8B6D775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41F59-18CF-9680-EADA-DA109F7C0589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40E63-0A0D-9809-3F40-110624615F11}"/>
              </a:ext>
            </a:extLst>
          </p:cNvPr>
          <p:cNvSpPr txBox="1"/>
          <p:nvPr/>
        </p:nvSpPr>
        <p:spPr>
          <a:xfrm>
            <a:off x="1062217" y="1154670"/>
            <a:ext cx="105262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C9509-F62D-5BFD-B43D-D1C3D3AB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7F6B184C-4101-9319-98F8-BB8673F6681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8E1E0D9-1AD9-480C-86D5-B6815423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BCA3C-D9E9-52E1-712E-F56CF5B2408F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아침에 감사 저녁에도 감사</a:t>
            </a:r>
          </a:p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A630-2B6E-BD9C-D127-C1AB786CA4B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언제나 감사</a:t>
            </a:r>
            <a:r>
              <a:rPr lang="en-US" altLang="ko-KR" b="1" dirty="0"/>
              <a:t>(</a:t>
            </a:r>
            <a:r>
              <a:rPr lang="ko-KR" altLang="en-US" b="1" dirty="0"/>
              <a:t>감사 감사해요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9228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7AB2-A98E-726C-DA66-9BABB54E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CD48CF1-2921-B4F1-4D82-9250CDB768E5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0A3BEB-BF89-D82F-1379-15938F00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09B5A-698D-DD5D-F217-127CC73C863D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주중에 감사 주말에도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C7C94-663D-8FF5-0060-460B6A67F585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1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8B98-CC9A-117C-ABDB-50CCEF53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A072562-64C7-1FF2-C9F4-842799922B6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849DA47-7DB8-619B-3D99-9343B285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4BF39-B6F8-3EA1-4501-116243C12320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봄 여름 감사 가을 겨울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93716-D04F-A8D5-2F88-D8C263E666CA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5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5361D-2581-7929-3101-77FF1470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BA3D957-4FC3-8946-027B-9ADE7BDC116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E82C013-9F1B-2062-A51A-A24CFD7A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FDD7F-C262-81B2-D53D-59C00F8F107A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어릴 때 감사 어른 되도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0C408-7F4F-3EAE-BA42-31327C129CC2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83AA-737D-8D70-F4F5-3B9F79FA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5017348-8296-A42F-A6C1-8638AEA87DA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4275FA6-3CF5-1945-77CE-12459A2C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605E1-E21F-60CA-FE92-1575B8E89E12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있는 아주 작은 것도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주님이 주신 소중한 선물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하는 아주 작은 일도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주님께서 보시네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DDA07-D5EF-30A3-791E-A0BE0AECF50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3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3F1AB-1D9B-398B-51FA-CF44FAF2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7468455-5346-E8E3-2D96-7C8A2C0619F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73DD4AD-DBAF-567B-EF03-EBAE9230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CE08C-772F-4200-A618-AEC80B564DB0}"/>
              </a:ext>
            </a:extLst>
          </p:cNvPr>
          <p:cNvSpPr txBox="1"/>
          <p:nvPr/>
        </p:nvSpPr>
        <p:spPr>
          <a:xfrm>
            <a:off x="1179329" y="1071424"/>
            <a:ext cx="110126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눈 보다 더 희게 날 빚으시려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세상 기쁨 슬픔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모두 다 주시었네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십자가의 죽음 또 그 후에 부활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나를 위한 것이니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915FD-BCC9-44F8-1FF4-1A84A9EDAFFB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4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D10E-2FD7-10BC-5AF3-CD574A1C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4BE6532-BAEB-1781-1E79-5F897CC8E15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CBD31F4-D38D-799C-28E2-AFE8ED262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8A265-F128-FB3B-B962-0430703BB7D7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기쁠 때 감사 슬플 때도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87A1-47B0-E085-C149-6CAEA7867A10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1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6FB1E-6A5C-C577-E72A-5111BA4F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E13E19D9-105B-2942-3BEF-A7E35B6F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B7051-2DB9-2FA4-DEA6-BC03376E935B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하나님을 예배하는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예배자 입니다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서 있는 곳 어디서나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A9BA-8CCE-C635-7DAE-818FE715CCB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19998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F55F-C804-5A72-2C17-E5B68206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2B29BE-D24B-7AC2-DDCC-7B2F7204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0D0C9-7C60-C868-2883-16FBFA13CA54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40B44-E056-E519-59F1-33E4746DD469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409770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04719" y="2727563"/>
            <a:ext cx="11987281" cy="11848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추수감사주일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1C49-185F-F64C-3372-2CA41714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C9A97E-8B00-3CFC-353C-27F29DAF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59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8463-AAD1-8A4A-E203-5BAA2FCF8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305EA4-367E-D31E-1D47-64B12697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48E5226-ADE5-070E-5B28-8BB3025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305F481-CDAC-2BE0-1EE1-2991D226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956331A9-1059-37B5-A897-E34D9D03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00F9E9-AAD9-C0B2-86F0-A1EF77F6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B69ACFDF-D423-5503-77E1-9CBDAC7E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94210E9-EF91-8235-F159-B1BB7189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DFE5E3CF-9AE6-8743-D889-121BBAF2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361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813DB-DA88-F9FF-06D7-11A016EEB57F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나는 하나님을 예배하는 </a:t>
            </a:r>
          </a:p>
          <a:p>
            <a:pPr algn="ctr"/>
            <a:r>
              <a:rPr lang="ko-KR" altLang="en-US" sz="6000" b="1" dirty="0"/>
              <a:t>예배자 입니다</a:t>
            </a:r>
          </a:p>
          <a:p>
            <a:pPr algn="ctr"/>
            <a:r>
              <a:rPr lang="ko-KR" altLang="en-US" sz="6000" b="1" dirty="0"/>
              <a:t>내가 서 있는 곳 어디서나</a:t>
            </a:r>
          </a:p>
          <a:p>
            <a:pPr algn="ctr"/>
            <a:r>
              <a:rPr lang="ko-KR" altLang="en-US" sz="6000" b="1" dirty="0"/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57205-AF8A-353F-8649-19CD5A9CDC7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5C90E-2D0C-1B42-90BA-BC208809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5959939A-C7E4-702B-5236-7F1D0990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C3D5A5A6-435A-9736-6FCA-6D7D969A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0199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원하민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레위기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23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43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레위기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10670" y="1857012"/>
            <a:ext cx="11182856" cy="427809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 </a:t>
            </a: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이는 내가 이스라엘 자손을 애굽 땅에서 인도하여 내던 때에 초막에 거주하게 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 줄을 너희 대대로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D53638-6A45-0AD2-ACE0-C7040277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F3BE8EB-29AD-5A8B-C739-F66AE751E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EEF550B-C3B7-0981-912F-B1E2F324EA95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713D893-7A10-1F00-A6ED-B3C7D58D364B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ED83E-F2FF-9CA7-7A46-F233410B6364}"/>
              </a:ext>
            </a:extLst>
          </p:cNvPr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레위기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E98C062D-86BB-232B-7D20-8438168D800D}"/>
              </a:ext>
            </a:extLst>
          </p:cNvPr>
          <p:cNvSpPr txBox="1"/>
          <p:nvPr/>
        </p:nvSpPr>
        <p:spPr>
          <a:xfrm>
            <a:off x="683079" y="1859495"/>
            <a:ext cx="11182856" cy="218521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알게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함이니라</a:t>
            </a: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나는 너희의 하나님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여호와이니라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2220" y="2034484"/>
            <a:ext cx="8875632" cy="43550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하나님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은혜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를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기억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4" name="Picture 3" descr="A couple of people in a tent&#10;&#10;AI-generated content may be incorrect.">
            <a:extLst>
              <a:ext uri="{FF2B5EF4-FFF2-40B4-BE49-F238E27FC236}">
                <a16:creationId xmlns:a16="http://schemas.microsoft.com/office/drawing/2014/main" id="{7C4F2179-8F03-E84D-75A0-F52B2C93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8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34D9B24E-E037-37AE-E02D-F1D1AA883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>
            <a:extLst>
              <a:ext uri="{FF2B5EF4-FFF2-40B4-BE49-F238E27FC236}">
                <a16:creationId xmlns:a16="http://schemas.microsoft.com/office/drawing/2014/main" id="{74165D58-4801-C552-E580-0BA5A06B5144}"/>
              </a:ext>
            </a:extLst>
          </p:cNvPr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6" name="Picture 5" descr="A group of people outside&#10;&#10;AI-generated content may be incorrect.">
            <a:extLst>
              <a:ext uri="{FF2B5EF4-FFF2-40B4-BE49-F238E27FC236}">
                <a16:creationId xmlns:a16="http://schemas.microsoft.com/office/drawing/2014/main" id="{C6C67AD1-0F2A-0231-78BE-55809A9D3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87" y="0"/>
            <a:ext cx="1068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64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DF3BCD1B-6D56-48E0-9FB5-6B07F203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>
            <a:extLst>
              <a:ext uri="{FF2B5EF4-FFF2-40B4-BE49-F238E27FC236}">
                <a16:creationId xmlns:a16="http://schemas.microsoft.com/office/drawing/2014/main" id="{1325E43F-B563-E2CE-FD9A-A16A813CB261}"/>
              </a:ext>
            </a:extLst>
          </p:cNvPr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3" name="Picture 2" descr="A desert landscape with a car driving through it&#10;&#10;AI-generated content may be incorrect.">
            <a:extLst>
              <a:ext uri="{FF2B5EF4-FFF2-40B4-BE49-F238E27FC236}">
                <a16:creationId xmlns:a16="http://schemas.microsoft.com/office/drawing/2014/main" id="{D593FDB1-81B1-C049-39F9-9863F297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8" y="0"/>
            <a:ext cx="11898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9F806-B632-30D6-80BF-642D99B8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F7A23CB-3573-FE63-42E1-0341F212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8F02-8416-2F96-97BD-24DF948BDCCF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10D4-EF87-DFE3-0A86-66C9B7D29BF2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3282994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B0062-B178-3129-1C3B-9F59025C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8B2E980-7997-E64E-0754-CCE5496B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3376B-D193-5315-9CC7-AB560C938A4A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하나님 감사해요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주님께 감사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5820F-BB95-D0C4-CD99-85DF399EBC1C}"/>
              </a:ext>
            </a:extLst>
          </p:cNvPr>
          <p:cNvSpPr txBox="1"/>
          <p:nvPr/>
        </p:nvSpPr>
        <p:spPr>
          <a:xfrm>
            <a:off x="1062217" y="1286455"/>
            <a:ext cx="105262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/>
              <a:t>하나님 감사해요 주님의 사랑</a:t>
            </a:r>
          </a:p>
          <a:p>
            <a:pPr algn="ctr"/>
            <a:r>
              <a:rPr lang="ko-KR" altLang="en-US" sz="5400" dirty="0"/>
              <a:t>또 주님이 주신 이 모든 것을</a:t>
            </a:r>
          </a:p>
          <a:p>
            <a:pPr algn="ctr"/>
            <a:r>
              <a:rPr lang="ko-KR" altLang="en-US" sz="5400" dirty="0"/>
              <a:t>하나님 기르시고</a:t>
            </a:r>
          </a:p>
          <a:p>
            <a:pPr algn="ctr"/>
            <a:r>
              <a:rPr lang="ko-KR" altLang="en-US" sz="5400" dirty="0"/>
              <a:t>또 입히시고 돌보아 주신 것 </a:t>
            </a:r>
          </a:p>
          <a:p>
            <a:pPr algn="ctr"/>
            <a:r>
              <a:rPr lang="ko-KR" altLang="en-US" sz="5400" dirty="0"/>
              <a:t>감사해</a:t>
            </a:r>
          </a:p>
        </p:txBody>
      </p:sp>
    </p:spTree>
    <p:extLst>
      <p:ext uri="{BB962C8B-B14F-4D97-AF65-F5344CB8AC3E}">
        <p14:creationId xmlns:p14="http://schemas.microsoft.com/office/powerpoint/2010/main" val="2075968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C76C6-85C2-AB61-6FC3-1D08641B0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93040D4-751C-6D01-8040-E2A8E190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E71AD-6450-0C6F-C042-6B50B7252F57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2A253-F75A-D597-592A-40E465063DBB}"/>
              </a:ext>
            </a:extLst>
          </p:cNvPr>
          <p:cNvSpPr txBox="1"/>
          <p:nvPr/>
        </p:nvSpPr>
        <p:spPr>
          <a:xfrm>
            <a:off x="1062217" y="1286455"/>
            <a:ext cx="1052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028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1F3FC-C01F-0A56-3DC9-DFC53AD2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B88D69A-0B28-A687-7487-1C156CEC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6E8B8-2372-0613-3842-EB50B9FA7CDB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CA5E-8C22-EA1F-3C8B-AAC2208377C9}"/>
              </a:ext>
            </a:extLst>
          </p:cNvPr>
          <p:cNvSpPr txBox="1"/>
          <p:nvPr/>
        </p:nvSpPr>
        <p:spPr>
          <a:xfrm>
            <a:off x="1062217" y="1154670"/>
            <a:ext cx="105262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94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박로빈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9123" y="1136969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진행됩니다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/>
            </a:r>
            <a:b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</a:b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(25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명 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어린이 참석</a:t>
            </a:r>
            <a:r>
              <a:rPr lang="en-US" altLang="ko-KR" sz="2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/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11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3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) 05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시 모임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endParaRPr lang="en-US" altLang="ko-KR" sz="2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 충주시 방문으로 진행됩니다</a:t>
            </a:r>
            <a:endParaRPr lang="en-US" altLang="ko-KR" sz="32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공과공부는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감사 제목을 쓰면서 나누는 시간으로 진행  </a:t>
            </a:r>
            <a:endParaRPr lang="en-US" altLang="ko-KR" sz="28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한태순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선생님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이재호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현하빈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7370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7865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354271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8FAE4-3476-D481-E14A-07B67748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641DBE6-CBF5-E02D-3C0C-D357C505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A267DD-60AF-79EA-BC69-9CA6DEF14D9D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001248B-A89B-A7E4-5BD4-97F0E1C8FC33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23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47AA-8A48-AD98-5672-3FF42DD9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CC4BC92-6A72-5958-A518-66AB0B18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EFC85C4-4123-9FCB-AD12-93B25924E337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E81D5E3-04ED-58BE-3CB2-0530853567C4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9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8A1D-60D1-3354-2EA9-80D9B725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55BB7C-51E2-971C-ABB1-F067FEC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D5F81AA-5EC7-A19C-B505-289F450CA7D3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280AE1A-FC3D-A46E-F26F-CF53BDEC8EF6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FA86-2C42-F0EA-D46B-3B1CB511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D6FD519-1551-77F8-D9D7-38E5BE97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099B961-6DF2-3DE2-B346-2727142078AE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441CE8A-3A5B-1AE0-606C-396188C76831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6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8A46-12B0-3917-8CB0-313B380E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40E65DF-8E26-58DF-55FB-E7F6A60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848B42B-4869-51C4-2996-1FE9D583D022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6E62B9-3720-39B6-12BC-99A514DB71D5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2006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28362</TotalTime>
  <Words>817</Words>
  <Application>Microsoft Office PowerPoint</Application>
  <PresentationFormat>와이드스크린</PresentationFormat>
  <Paragraphs>259</Paragraphs>
  <Slides>52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52</vt:i4>
      </vt:variant>
    </vt:vector>
  </HeadingPairs>
  <TitlesOfParts>
    <vt:vector size="77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나눔고딕</vt:lpstr>
      <vt:lpstr>맑은 고딕</vt:lpstr>
      <vt:lpstr>타이포_소곤소곤 M</vt:lpstr>
      <vt:lpstr>함초롬돋움</vt:lpstr>
      <vt:lpstr>Arial</vt:lpstr>
      <vt:lpstr>Bookman Old Style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431</cp:revision>
  <dcterms:created xsi:type="dcterms:W3CDTF">2022-06-11T10:00:30Z</dcterms:created>
  <dcterms:modified xsi:type="dcterms:W3CDTF">2025-11-01T19:17:36Z</dcterms:modified>
  <cp:version/>
</cp:coreProperties>
</file>