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65" r:id="rId5"/>
    <p:sldMasterId id="2147483878" r:id="rId6"/>
    <p:sldMasterId id="2147483891" r:id="rId7"/>
    <p:sldMasterId id="2147483904" r:id="rId8"/>
  </p:sldMasterIdLst>
  <p:notesMasterIdLst>
    <p:notesMasterId r:id="rId41"/>
  </p:notesMasterIdLst>
  <p:sldIdLst>
    <p:sldId id="1998" r:id="rId9"/>
    <p:sldId id="2478" r:id="rId10"/>
    <p:sldId id="2585" r:id="rId11"/>
    <p:sldId id="2586" r:id="rId12"/>
    <p:sldId id="2604" r:id="rId13"/>
    <p:sldId id="2605" r:id="rId14"/>
    <p:sldId id="2606" r:id="rId15"/>
    <p:sldId id="2596" r:id="rId16"/>
    <p:sldId id="2597" r:id="rId17"/>
    <p:sldId id="2598" r:id="rId18"/>
    <p:sldId id="2607" r:id="rId19"/>
    <p:sldId id="2608" r:id="rId20"/>
    <p:sldId id="2547" r:id="rId21"/>
    <p:sldId id="2548" r:id="rId22"/>
    <p:sldId id="2549" r:id="rId23"/>
    <p:sldId id="2550" r:id="rId24"/>
    <p:sldId id="2609" r:id="rId25"/>
    <p:sldId id="2610" r:id="rId26"/>
    <p:sldId id="2611" r:id="rId27"/>
    <p:sldId id="2445" r:id="rId28"/>
    <p:sldId id="2553" r:id="rId29"/>
    <p:sldId id="2527" r:id="rId30"/>
    <p:sldId id="2312" r:id="rId31"/>
    <p:sldId id="2612" r:id="rId32"/>
    <p:sldId id="2613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학개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483207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학개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4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절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/>
            </a:r>
            <a:br>
              <a:rPr lang="en-US" altLang="ko-KR" sz="5000" b="1" dirty="0" smtClean="0">
                <a:solidFill>
                  <a:prstClr val="black"/>
                </a:solidFill>
              </a:rPr>
            </a:br>
            <a:r>
              <a:rPr lang="ko-KR" altLang="en-US" sz="6200" b="1" dirty="0" smtClean="0">
                <a:solidFill>
                  <a:prstClr val="black"/>
                </a:solidFill>
              </a:rPr>
              <a:t>이 성전이 황폐하였거늘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너희가 이 때에 </a:t>
            </a:r>
            <a:r>
              <a:rPr lang="ko-KR" altLang="en-US" sz="6200" b="1" dirty="0" err="1" smtClean="0">
                <a:solidFill>
                  <a:prstClr val="black"/>
                </a:solidFill>
              </a:rPr>
              <a:t>판벽한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집에 거주하는 것이 옳으냐</a:t>
            </a:r>
            <a:endParaRPr lang="en-US" altLang="ko-KR" sz="6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하던 일을 멈추고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255</Words>
  <Application>Microsoft Office PowerPoint</Application>
  <PresentationFormat>사용자 지정</PresentationFormat>
  <Paragraphs>104</Paragraphs>
  <Slides>32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Office 테마</vt:lpstr>
      <vt:lpstr>7_Office 테마</vt:lpstr>
      <vt:lpstr>1_Office 테마</vt:lpstr>
      <vt:lpstr>2_White</vt:lpstr>
      <vt:lpstr>White</vt:lpstr>
      <vt:lpstr>1_White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26</cp:revision>
  <dcterms:created xsi:type="dcterms:W3CDTF">2022-06-11T10:00:30Z</dcterms:created>
  <dcterms:modified xsi:type="dcterms:W3CDTF">2022-09-24T08:14:43Z</dcterms:modified>
</cp:coreProperties>
</file>