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0"/>
  </p:notesMasterIdLst>
  <p:sldIdLst>
    <p:sldId id="1082" r:id="rId3"/>
    <p:sldId id="1056" r:id="rId4"/>
    <p:sldId id="1083" r:id="rId5"/>
    <p:sldId id="1151" r:id="rId6"/>
    <p:sldId id="1154" r:id="rId7"/>
    <p:sldId id="1155" r:id="rId8"/>
    <p:sldId id="1153" r:id="rId9"/>
    <p:sldId id="1126" r:id="rId10"/>
    <p:sldId id="1156" r:id="rId11"/>
    <p:sldId id="1128" r:id="rId12"/>
    <p:sldId id="1140" r:id="rId13"/>
    <p:sldId id="1041" r:id="rId14"/>
    <p:sldId id="1042" r:id="rId15"/>
    <p:sldId id="1142" r:id="rId16"/>
    <p:sldId id="1157" r:id="rId17"/>
    <p:sldId id="270" r:id="rId18"/>
    <p:sldId id="281" r:id="rId19"/>
    <p:sldId id="282" r:id="rId20"/>
    <p:sldId id="276" r:id="rId21"/>
    <p:sldId id="862" r:id="rId22"/>
    <p:sldId id="1148" r:id="rId23"/>
    <p:sldId id="1149" r:id="rId24"/>
    <p:sldId id="1150" r:id="rId25"/>
    <p:sldId id="293" r:id="rId26"/>
    <p:sldId id="1125" r:id="rId27"/>
    <p:sldId id="280" r:id="rId28"/>
    <p:sldId id="283" r:id="rId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12776"/>
            <a:ext cx="8749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믿음과 용기로 믿지 않는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친구들에게 예수님을 전할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있도록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그래서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23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일부터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일까지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열리는 여름성격학교에 많은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함께 예수님을 알 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있는 시간이 되길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412776"/>
            <a:ext cx="87496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함께 모여 예배하고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하나님의 말씀을 나누며 예수님의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사랑과 섬김을 배우고 훈련하는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바른 교회의 모습을 만들어가는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어린이들이 되길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70080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시온의 의가 빛처럼 드러나고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2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예루살렘의 구원이 횃불처럼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나타날 때까지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잠잠하지 않겠고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예루살렘이 구원받기까지 내가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쉬지 않겠다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700808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주님께서 하늘을 가르시고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내려오시면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산들이 주님 앞에서 떨 것입니다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2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이런 일은 예로부터 아무도 들어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본 적이 없습니다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아무도 귀로 듣거나 눈으로 본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적이 없습니다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유수아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4589" y="2564904"/>
            <a:ext cx="808426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성령강림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7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박지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원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 그리스도를 보내 주셔서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바른 삶의 길을 보여 주신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예수님이 가르쳐 주신 길에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가까워지기를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7504" y="2492896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사랑하는 마음을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잃어버리지 않고 나만 생각하며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고집부리지 않으며 하나님을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의지하는 마음을 갖길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이런 저희를 바로잡아 주시고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5473</TotalTime>
  <Words>420</Words>
  <Application>Microsoft Office PowerPoint</Application>
  <PresentationFormat>화면 슬라이드 쇼(4:3)</PresentationFormat>
  <Paragraphs>116</Paragraphs>
  <Slides>27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유수아 어린이</vt:lpstr>
      <vt:lpstr>설  교 - 김만규 권사님</vt:lpstr>
      <vt:lpstr>슬라이드 21</vt:lpstr>
      <vt:lpstr>슬라이드 22</vt:lpstr>
      <vt:lpstr>슬라이드 23</vt:lpstr>
      <vt:lpstr>헌금 기도 – 박지원 어린이</vt:lpstr>
      <vt:lpstr>광  고</vt:lpstr>
      <vt:lpstr>슬라이드 26</vt:lpstr>
      <vt:lpstr>슬라이드 27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697</cp:revision>
  <dcterms:created xsi:type="dcterms:W3CDTF">2002-08-20T12:26:03Z</dcterms:created>
  <dcterms:modified xsi:type="dcterms:W3CDTF">2015-07-11T00:51:06Z</dcterms:modified>
</cp:coreProperties>
</file>