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917" r:id="rId3"/>
    <p:sldMasterId id="2147484097" r:id="rId4"/>
    <p:sldMasterId id="2147484323" r:id="rId5"/>
    <p:sldMasterId id="2147484339" r:id="rId6"/>
    <p:sldMasterId id="2147484355" r:id="rId7"/>
  </p:sldMasterIdLst>
  <p:notesMasterIdLst>
    <p:notesMasterId r:id="rId48"/>
  </p:notesMasterIdLst>
  <p:sldIdLst>
    <p:sldId id="1998" r:id="rId8"/>
    <p:sldId id="2753" r:id="rId9"/>
    <p:sldId id="2894" r:id="rId10"/>
    <p:sldId id="2895" r:id="rId11"/>
    <p:sldId id="2896" r:id="rId12"/>
    <p:sldId id="2948" r:id="rId13"/>
    <p:sldId id="2949" r:id="rId14"/>
    <p:sldId id="2950" r:id="rId15"/>
    <p:sldId id="2951" r:id="rId16"/>
    <p:sldId id="2968" r:id="rId17"/>
    <p:sldId id="2969" r:id="rId18"/>
    <p:sldId id="2960" r:id="rId19"/>
    <p:sldId id="2961" r:id="rId20"/>
    <p:sldId id="2614" r:id="rId21"/>
    <p:sldId id="2547" r:id="rId22"/>
    <p:sldId id="2548" r:id="rId23"/>
    <p:sldId id="2549" r:id="rId24"/>
    <p:sldId id="2550" r:id="rId25"/>
    <p:sldId id="2962" r:id="rId26"/>
    <p:sldId id="2963" r:id="rId27"/>
    <p:sldId id="2964" r:id="rId28"/>
    <p:sldId id="2965" r:id="rId29"/>
    <p:sldId id="2966" r:id="rId30"/>
    <p:sldId id="2967" r:id="rId31"/>
    <p:sldId id="2915" r:id="rId32"/>
    <p:sldId id="2916" r:id="rId33"/>
    <p:sldId id="2917" r:id="rId34"/>
    <p:sldId id="2918" r:id="rId35"/>
    <p:sldId id="2919" r:id="rId36"/>
    <p:sldId id="2970" r:id="rId37"/>
    <p:sldId id="2971" r:id="rId38"/>
    <p:sldId id="2972" r:id="rId39"/>
    <p:sldId id="2922" r:id="rId40"/>
    <p:sldId id="2641" r:id="rId41"/>
    <p:sldId id="2973" r:id="rId42"/>
    <p:sldId id="2974" r:id="rId43"/>
    <p:sldId id="1932" r:id="rId44"/>
    <p:sldId id="1933" r:id="rId45"/>
    <p:sldId id="1934" r:id="rId46"/>
    <p:sldId id="2363" r:id="rId4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87" autoAdjust="0"/>
  </p:normalViewPr>
  <p:slideViewPr>
    <p:cSldViewPr snapToGrid="0">
      <p:cViewPr varScale="1">
        <p:scale>
          <a:sx n="77" d="100"/>
          <a:sy n="77" d="100"/>
        </p:scale>
        <p:origin x="-840" y="-72"/>
      </p:cViewPr>
      <p:guideLst>
        <p:guide orient="horz" pos="2156"/>
        <p:guide pos="38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05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lvl="0"/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lvl="0"/>
            <a:fld id="{3EA8BDFC-D22E-4261-8EE4-989EA2EF652D}" type="datetime1">
              <a:rPr lang="ko-KR" altLang="en-US" smtClean="0"/>
              <a:t>2023-08-27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lvl="0"/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lvl="0"/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35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5032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88820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4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4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56506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5545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2023-08-27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72747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4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33671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3801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9807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74223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1926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7421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7584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8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2686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211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2023-08-27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38495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4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9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72595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19622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8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8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63886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49612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21872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8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94446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698706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92531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04710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2023-08-27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06841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5002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46689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6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8591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97332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60103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2023-08-27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0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674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  <p:sldLayoutId id="2147484351" r:id="rId12"/>
    <p:sldLayoutId id="2147484352" r:id="rId13"/>
    <p:sldLayoutId id="2147484353" r:id="rId14"/>
    <p:sldLayoutId id="2147484354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50982623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33047682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5_레이어 30.jpg" descr="2023 _0015_레이어 30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400088983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4_레이어 31.jpg" descr="2023 _0014_레이어 31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82766121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defRPr/>
            </a:pPr>
            <a:r>
              <a:rPr lang="en-US" altLang="ko-KR" sz="4000">
                <a:latin typeface="HY헤드라인M"/>
                <a:ea typeface="HY헤드라인M"/>
              </a:rPr>
              <a:t>2023</a:t>
            </a:r>
            <a:r>
              <a:rPr lang="ko-KR" altLang="en-US" sz="4000">
                <a:latin typeface="HY헤드라인M"/>
                <a:ea typeface="HY헤드라인M"/>
              </a:rPr>
              <a:t>년  </a:t>
            </a:r>
            <a:r>
              <a:rPr lang="en-US" altLang="ko-KR" sz="4000">
                <a:latin typeface="HY헤드라인M"/>
                <a:ea typeface="HY헤드라인M"/>
              </a:rPr>
              <a:t>8</a:t>
            </a:r>
            <a:r>
              <a:rPr lang="ko-KR" altLang="en-US" sz="4000">
                <a:latin typeface="HY헤드라인M"/>
                <a:ea typeface="HY헤드라인M"/>
              </a:rPr>
              <a:t>월 </a:t>
            </a:r>
            <a:r>
              <a:rPr lang="en-US" altLang="ko-KR" sz="4000">
                <a:latin typeface="HY헤드라인M"/>
                <a:ea typeface="HY헤드라인M"/>
              </a:rPr>
              <a:t>27</a:t>
            </a:r>
            <a:r>
              <a:rPr lang="ko-KR" altLang="en-US" sz="4000">
                <a:latin typeface="HY헤드라인M"/>
                <a:ea typeface="HY헤드라인M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663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성령강림 후 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열 세번째 주일입니다</a:t>
            </a: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46088710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18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6288053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9602134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10261698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26043319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8428075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74"/>
            <a:ext cx="7848872" cy="1287336"/>
          </a:xfrm>
          <a:prstGeom prst="rect">
            <a:avLst/>
          </a:prstGeom>
          <a:noFill/>
        </p:spPr>
        <p:txBody>
          <a:bodyPr wrap="square" lIns="91406" tIns="45710" rIns="9140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이예준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2139" y="1851844"/>
            <a:ext cx="7848872" cy="2927791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</a:p>
          <a:p>
            <a:pPr lvl="0" algn="ctr">
              <a:defRPr/>
            </a:pP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창세기 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45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장 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5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40553163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612" y="1230830"/>
            <a:ext cx="10825843" cy="4910880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>
              <a:defRPr/>
            </a:pPr>
            <a:r>
              <a:rPr lang="ko-KR" altLang="en-US" sz="6000" b="1">
                <a:solidFill>
                  <a:prstClr val="black"/>
                </a:solidFill>
              </a:rPr>
              <a:t> 성경봉독</a:t>
            </a:r>
            <a:r>
              <a:rPr lang="en-US" altLang="ko-KR" sz="6000" b="1">
                <a:solidFill>
                  <a:prstClr val="black"/>
                </a:solidFill>
              </a:rPr>
              <a:t>- </a:t>
            </a:r>
            <a:r>
              <a:rPr lang="ko-KR" altLang="en-US" sz="6000" b="1">
                <a:solidFill>
                  <a:prstClr val="black"/>
                </a:solidFill>
              </a:rPr>
              <a:t>창세기 </a:t>
            </a:r>
            <a:r>
              <a:rPr lang="en-US" altLang="ko-KR" sz="6000" b="1">
                <a:solidFill>
                  <a:prstClr val="black"/>
                </a:solidFill>
              </a:rPr>
              <a:t>45</a:t>
            </a:r>
            <a:r>
              <a:rPr lang="ko-KR" altLang="en-US" sz="6000" b="1">
                <a:solidFill>
                  <a:prstClr val="black"/>
                </a:solidFill>
              </a:rPr>
              <a:t>장</a:t>
            </a:r>
          </a:p>
          <a:p>
            <a:pPr lvl="0">
              <a:defRPr/>
            </a:pPr>
            <a:endParaRPr lang="ko-KR" altLang="en-US" sz="6000" b="1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altLang="ko-KR" sz="4900" b="1">
                <a:solidFill>
                  <a:prstClr val="black"/>
                </a:solidFill>
              </a:rPr>
              <a:t>5</a:t>
            </a:r>
            <a:r>
              <a:rPr lang="ko-KR" altLang="en-US" sz="4900" b="1">
                <a:solidFill>
                  <a:prstClr val="black"/>
                </a:solidFill>
              </a:rPr>
              <a:t> 당신들이 나를 이 곳에 팔았다고 해서 근심하지 마소서 한탄하지 마소서 하나님이 생명을 구원하시려고 나</a:t>
            </a:r>
          </a:p>
          <a:p>
            <a:pPr lvl="0">
              <a:defRPr/>
            </a:pPr>
            <a:r>
              <a:rPr lang="ko-KR" altLang="en-US" sz="4900" b="1">
                <a:solidFill>
                  <a:prstClr val="black"/>
                </a:solidFill>
              </a:rPr>
              <a:t>를 당신들보다 먼저 보내셨나이다</a:t>
            </a:r>
          </a:p>
        </p:txBody>
      </p:sp>
    </p:spTree>
    <p:extLst>
      <p:ext uri="{BB962C8B-B14F-4D97-AF65-F5344CB8AC3E}">
        <p14:creationId xmlns:p14="http://schemas.microsoft.com/office/powerpoint/2010/main" val="16423554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20" y="2365512"/>
            <a:ext cx="7848872" cy="2471273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>
                <a:solidFill>
                  <a:srgbClr val="FF0000"/>
                </a:solidFill>
                <a:latin typeface="HY그래픽M"/>
                <a:ea typeface="HY그래픽M"/>
              </a:rPr>
              <a:t> 요셉</a:t>
            </a:r>
            <a:r>
              <a:rPr lang="en-US" altLang="ko-KR" sz="5200" b="1">
                <a:latin typeface="HY그래픽M"/>
                <a:ea typeface="HY그래픽M"/>
              </a:rPr>
              <a:t>,</a:t>
            </a:r>
            <a:r>
              <a:rPr lang="ko-KR" altLang="en-US" sz="5200" b="1">
                <a:latin typeface="HY그래픽M"/>
                <a:ea typeface="HY그래픽M"/>
              </a:rPr>
              <a:t> 형들을 </a:t>
            </a:r>
            <a:r>
              <a:rPr lang="ko-KR" altLang="en-US" sz="5200" b="1">
                <a:solidFill>
                  <a:srgbClr val="FF0000"/>
                </a:solidFill>
                <a:latin typeface="HY그래픽M"/>
                <a:ea typeface="HY그래픽M"/>
              </a:rPr>
              <a:t>용서</a:t>
            </a:r>
            <a:r>
              <a:rPr lang="ko-KR" altLang="en-US" sz="5200" b="1">
                <a:latin typeface="HY그래픽M"/>
                <a:ea typeface="HY그래픽M"/>
              </a:rPr>
              <a:t>하다</a:t>
            </a:r>
            <a:r>
              <a:rPr lang="en-US" altLang="ko-KR" sz="5200" b="1">
                <a:latin typeface="HY그래픽M"/>
                <a:ea typeface="HY그래픽M"/>
              </a:rPr>
              <a:t>!</a:t>
            </a: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7081357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94621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7_레이어 38.jpg" descr="2023 _0007_레이어 38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48766851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6_레이어 39.jpg" descr="2023 _0006_레이어 39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99257847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5_레이어 40.jpg" descr="2023 _0005_레이어 40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9008979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783"/>
            <a:ext cx="7848872" cy="1287327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박시윤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6317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83123" y="1126462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</a:rPr>
              <a:t>주님의 </a:t>
            </a:r>
            <a:r>
              <a:rPr lang="ko-KR" altLang="en-US" sz="3200" b="1" dirty="0">
                <a:solidFill>
                  <a:prstClr val="black"/>
                </a:solidFill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은혜가 우리 모두에게 </a:t>
            </a:r>
            <a:r>
              <a:rPr lang="ko-KR" altLang="en-US" sz="3200" b="1" dirty="0">
                <a:solidFill>
                  <a:prstClr val="black"/>
                </a:solidFill>
              </a:rPr>
              <a:t>가득하기를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기도합니다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2.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이천중앙지방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예능 대회</a:t>
            </a: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9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3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오천교회에</a:t>
            </a:r>
            <a:r>
              <a:rPr lang="ko-KR" altLang="en-US" sz="3200" b="1" dirty="0" err="1">
                <a:solidFill>
                  <a:prstClr val="black"/>
                </a:solidFill>
              </a:rPr>
              <a:t>서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진행됩니다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</a:t>
            </a:r>
            <a:endParaRPr lang="en-US" altLang="ko-KR" sz="2400" b="1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2400" b="1" dirty="0">
                <a:solidFill>
                  <a:prstClr val="black"/>
                </a:solidFill>
              </a:rPr>
              <a:t>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  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참가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: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성경경시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17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명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그리기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6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명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표현율동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12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명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성경암송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1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명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글짓기동시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1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명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2400" b="1" dirty="0">
                <a:solidFill>
                  <a:prstClr val="black"/>
                </a:solidFill>
              </a:rPr>
              <a:t>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  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예배 후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12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시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30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분부터 표현율동 연습 및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 9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월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2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일 토요일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10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시 연습 진행</a:t>
            </a:r>
            <a:endParaRPr lang="en-US" altLang="ko-KR" sz="2400" b="1" dirty="0">
              <a:solidFill>
                <a:prstClr val="black"/>
              </a:solidFill>
            </a:endParaRPr>
          </a:p>
          <a:p>
            <a:pPr marL="541338" indent="-541338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3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중앙연회 예능 대회는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9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23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 광주교회에서 진행됩니다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 </a:t>
            </a:r>
            <a:endParaRPr lang="en-US" altLang="ko-KR" sz="2400" b="1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4.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다음주는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9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생일자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축하 예정입니다</a:t>
            </a:r>
            <a:r>
              <a:rPr lang="en-US" altLang="ko-KR" sz="3200" b="1" smtClean="0">
                <a:solidFill>
                  <a:prstClr val="black"/>
                </a:solidFill>
              </a:rPr>
              <a:t>.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5.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다음주 예배위원은 사회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김소웅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선생님</a:t>
            </a:r>
            <a:r>
              <a:rPr lang="en-US" altLang="ko-KR" sz="3200" b="1" spc="-100" dirty="0">
                <a:solidFill>
                  <a:prstClr val="black"/>
                </a:solidFill>
              </a:rPr>
              <a:t>,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 </a:t>
            </a:r>
            <a:endParaRPr lang="en-US" altLang="ko-KR" sz="3200" b="1" spc="-100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spc="-100" dirty="0">
                <a:solidFill>
                  <a:prstClr val="black"/>
                </a:solidFill>
              </a:rPr>
              <a:t> 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 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대표기도 김서연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,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헌금기도 </a:t>
            </a:r>
            <a:r>
              <a:rPr lang="ko-KR" altLang="en-US" sz="3200" b="1" spc="-100" dirty="0" err="1" smtClean="0">
                <a:solidFill>
                  <a:prstClr val="black"/>
                </a:solidFill>
              </a:rPr>
              <a:t>한유</a:t>
            </a:r>
            <a:r>
              <a:rPr lang="ko-KR" altLang="en-US" sz="3200" b="1" spc="-100" dirty="0" err="1">
                <a:solidFill>
                  <a:prstClr val="black"/>
                </a:solidFill>
              </a:rPr>
              <a:t>은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어린이 입니다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.</a:t>
            </a:r>
            <a:endParaRPr lang="en-US" altLang="ko-KR" sz="3200" b="1" spc="-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0633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445863" y="4229610"/>
            <a:ext cx="9491903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=""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2701415" y="1174590"/>
            <a:ext cx="6416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890">
              <a:defRPr/>
            </a:pP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363" y="1942841"/>
            <a:ext cx="9922802" cy="451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1210105" y="5214435"/>
            <a:ext cx="9767553" cy="288253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96175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6383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3_레이어 22.jpg" descr="2023 _0023_레이어 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4317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2_레이어 23.jpg" descr="2023 _0022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8474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1_레이어 24.jpg" descr="2023 _0021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8676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0_레이어 25.jpg" descr="2023 _0020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0795402"/>
      </p:ext>
    </p:extLst>
  </p:cSld>
  <p:clrMapOvr>
    <a:masterClrMapping/>
  </p:clrMapOvr>
  <p:transition spd="med"/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  <a:extraClrSchemeLst/>
</a:theme>
</file>

<file path=ppt/theme/theme6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  <a:extraClrSchemeLst/>
</a:theme>
</file>

<file path=ppt/theme/theme7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389</Words>
  <Application>Microsoft Office PowerPoint</Application>
  <PresentationFormat>사용자 지정</PresentationFormat>
  <Paragraphs>109</Paragraphs>
  <Slides>40</Slides>
  <Notes>15</Notes>
  <HiddenSlides>0</HiddenSlides>
  <MMClips>0</MMClips>
  <ScaleCrop>false</ScaleCrop>
  <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40</vt:i4>
      </vt:variant>
    </vt:vector>
  </HeadingPairs>
  <TitlesOfParts>
    <vt:vector size="47" baseType="lpstr">
      <vt:lpstr>Office 테마</vt:lpstr>
      <vt:lpstr>7_Office 테마</vt:lpstr>
      <vt:lpstr>2_파형</vt:lpstr>
      <vt:lpstr>3_Office 테마</vt:lpstr>
      <vt:lpstr>26_BasicWhite</vt:lpstr>
      <vt:lpstr>22_BasicWhite</vt:lpstr>
      <vt:lpstr>8_Office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136</cp:revision>
  <dcterms:created xsi:type="dcterms:W3CDTF">2022-06-11T10:00:30Z</dcterms:created>
  <dcterms:modified xsi:type="dcterms:W3CDTF">2023-08-26T15:34:11Z</dcterms:modified>
  <cp:version/>
</cp:coreProperties>
</file>