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87" r:id="rId5"/>
    <p:sldMasterId id="2147485124" r:id="rId6"/>
    <p:sldMasterId id="2147485148" r:id="rId7"/>
  </p:sldMasterIdLst>
  <p:notesMasterIdLst>
    <p:notesMasterId r:id="rId63"/>
  </p:notesMasterIdLst>
  <p:sldIdLst>
    <p:sldId id="1998" r:id="rId8"/>
    <p:sldId id="3545" r:id="rId9"/>
    <p:sldId id="3549" r:id="rId10"/>
    <p:sldId id="3832" r:id="rId11"/>
    <p:sldId id="3834" r:id="rId12"/>
    <p:sldId id="3835" r:id="rId13"/>
    <p:sldId id="3833" r:id="rId14"/>
    <p:sldId id="3498" r:id="rId15"/>
    <p:sldId id="3499" r:id="rId16"/>
    <p:sldId id="3830" r:id="rId17"/>
    <p:sldId id="3831" r:id="rId18"/>
    <p:sldId id="258" r:id="rId19"/>
    <p:sldId id="259" r:id="rId20"/>
    <p:sldId id="256" r:id="rId21"/>
    <p:sldId id="257" r:id="rId22"/>
    <p:sldId id="3836" r:id="rId23"/>
    <p:sldId id="3837" r:id="rId24"/>
    <p:sldId id="3838" r:id="rId25"/>
    <p:sldId id="3839" r:id="rId26"/>
    <p:sldId id="3840" r:id="rId27"/>
    <p:sldId id="2614" r:id="rId28"/>
    <p:sldId id="2547" r:id="rId29"/>
    <p:sldId id="2548" r:id="rId30"/>
    <p:sldId id="2549" r:id="rId31"/>
    <p:sldId id="2550" r:id="rId32"/>
    <p:sldId id="3841" r:id="rId33"/>
    <p:sldId id="3842" r:id="rId34"/>
    <p:sldId id="3843" r:id="rId35"/>
    <p:sldId id="3844" r:id="rId36"/>
    <p:sldId id="3845" r:id="rId37"/>
    <p:sldId id="2915" r:id="rId38"/>
    <p:sldId id="3778" r:id="rId39"/>
    <p:sldId id="3779" r:id="rId40"/>
    <p:sldId id="3780" r:id="rId41"/>
    <p:sldId id="2919" r:id="rId42"/>
    <p:sldId id="3807" r:id="rId43"/>
    <p:sldId id="3822" r:id="rId44"/>
    <p:sldId id="3821" r:id="rId45"/>
    <p:sldId id="3847" r:id="rId46"/>
    <p:sldId id="3823" r:id="rId47"/>
    <p:sldId id="3824" r:id="rId48"/>
    <p:sldId id="3848" r:id="rId49"/>
    <p:sldId id="2922" r:id="rId50"/>
    <p:sldId id="2641" r:id="rId51"/>
    <p:sldId id="3849" r:id="rId52"/>
    <p:sldId id="3850" r:id="rId53"/>
    <p:sldId id="3851" r:id="rId54"/>
    <p:sldId id="3854" r:id="rId55"/>
    <p:sldId id="3853" r:id="rId56"/>
    <p:sldId id="3855" r:id="rId57"/>
    <p:sldId id="3852" r:id="rId58"/>
    <p:sldId id="1932" r:id="rId59"/>
    <p:sldId id="1933" r:id="rId60"/>
    <p:sldId id="1934" r:id="rId61"/>
    <p:sldId id="2363" r:id="rId6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5" autoAdjust="0"/>
    <p:restoredTop sz="93411" autoAdjust="0"/>
  </p:normalViewPr>
  <p:slideViewPr>
    <p:cSldViewPr snapToGrid="0">
      <p:cViewPr varScale="1">
        <p:scale>
          <a:sx n="82" d="100"/>
          <a:sy n="82" d="100"/>
        </p:scale>
        <p:origin x="355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3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B4F7-C1B9-ED74-34F3-AAEEB416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928CFD-330B-9843-C147-2C686130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CC6622-9952-0E11-27FC-9F00E4E2A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B171D5-E761-7411-D647-6E8CCD1DE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6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CAEA-2B11-1756-A945-B91F3ADD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1B6FEC-220C-720F-54DD-6F74784C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97C52A-48F3-D48D-0589-152C1CFCC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8C9B95-D1F3-E9FA-190A-8EE1A7A79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9563-5FD4-08CC-13CC-4B7E4890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777919-94E1-095C-1CD8-F822B20EE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F0855E-117D-229A-5032-692BFBAAF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674844-B7F9-B6B6-4663-E27FB900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3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1529-3C38-6752-04EE-6DDA1925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FC2734-C56B-65D7-85E7-E3094B113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9F44-C27F-B799-778F-145B7B34B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0FC7B2-B9E0-E5BF-EEB7-87B01AD55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D92D-04C6-487E-3C46-72D2B369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1A274F-945C-AAF7-E6CF-D85D8BA29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588268-B5DE-58A6-0F5E-ACFACCDB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A7B5E9-D286-7D19-5644-5C6367E9A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64E-356E-0F9B-02E2-A7C0C588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FC2622-B08A-0BA0-EE1A-33FDC7008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34426A-F20E-2A5D-36DD-F4260644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2F32F6-63B4-6FF4-8D19-D7010BC1A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9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490E-B4F9-3993-81A2-5D9CEC42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EA3C49-BC21-D27D-1A41-E6C38FA2B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D55DC7-6A0C-B16D-68F6-42C33CD81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37A5D1-CB0A-2A79-E878-0F6D21CBE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4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D7DA-323F-8B5E-D983-B5D27072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A8F662-1EA1-0C13-71F3-9A1DD1A17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3D5F69-046E-E29B-B92E-4C5446943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72C288-83EB-FFDE-BE83-711AFA46C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0EF27-271E-BED0-F2F8-27D51B48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19E8FB-A8E1-C3A0-9607-498D92095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2C0730-005F-F8B7-C90E-4E65C54E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53D75B-4CA4-4FA5-F29F-77FE87A8D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8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0949-0C96-2681-932F-CFF1367B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295030-C155-C657-9DC2-99260B81C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7E2EE0-55FC-12C3-EB0D-48DC8AA5E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0025F-EBBB-F92C-EAC6-AA00DC5A6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474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85CF-205C-0028-C755-F6FC58B3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E0D323-0161-1E0D-5BFC-9360E50BE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FECF4D-F649-E1A4-BB4F-868146B4D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D97F50-6C41-56B1-6B64-CB7CF89DD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02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5288-B3AD-0D0C-F706-C5BED4E2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CA1B3F-93A9-BD30-89DD-2E7E65F09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B6EE9F8-5D61-7039-AC8F-1F91F711D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1C3DF6-9938-382D-9D97-1A839C5A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60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3405700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241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270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B73E-6106-EA91-947E-8B2964F8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1BB42E-8122-CC4D-D966-1809F1A74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7A9D2A-475A-DC75-F0B3-9EF45D75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FFDE44-B6B3-9F9F-4A27-810130B98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59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4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7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82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0F77-0186-B86E-3440-606C8C31E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259725-9121-A111-B6BF-8BBD23AD3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4B5CC4-284F-776E-4A1D-449E86C4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6DB97C-1FC9-5C8A-D29E-6BD371C0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0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373F-B201-E3C0-3899-3DF69F5F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FC9A2C-C65E-4B2F-F1FF-153212622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54C881-F451-5666-BB27-41C9964F0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7B377C-1447-1D1C-AFAF-0C90F25A0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9EA3-36A7-C231-16C3-62D8E3C2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191650-849D-7D30-02A1-6424182A6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F52CB6-0FF6-65D4-20AD-2538035A2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1FB31A-264E-F69A-16A3-1F3C112DE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1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636F-C719-9F49-5A12-F787EEC7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8C40BC-70EC-3F49-D5C2-0343C87B6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E18C5C-3FC7-4E05-1C11-7B3621D57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4A7F5F-3F49-4965-D8CF-C2C20EC2A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0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BB68-75E9-1F2A-5BC8-D6DBFDB2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CD7BB3-6E9F-5106-5B71-A43717F3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427871-6F46-A52F-2465-A0646D266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0B2999-5344-3655-76C6-D129FDB1A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0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8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2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5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1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7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3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5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01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387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7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36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86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390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644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249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6128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DFC3-A10B-3CC7-2445-4C378CD1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202A738-C807-A605-445F-7EF2D2B8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E1BE2-3303-6F32-54FC-F378E333B96C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1D893-CE67-9507-64DE-27B44F26590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21157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0082-DE7F-D77F-D582-2A817479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730EBBF2-D0B7-C34B-13A5-2C9897D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BA363-9E3D-023D-E4B4-4304A80D6F33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D4EBE-EA23-C23A-E47C-645295F4B81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6079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BC90-9C41-EFD4-8C61-4D7998A9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C993942-A682-391A-23D8-E331B93C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A401-AC69-A796-F84C-DBD0CA01BE1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E6E94-B63A-96D5-3C6D-297D5A3BDA9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2560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227E-0D04-67D6-354A-E02C8EF9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32BE697-C67C-3772-5823-64C00C58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EA9DC-9415-1C72-3AFA-433638EFD6CD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98412-C592-906E-7CB0-303FEFC88E56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396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C17-3259-6DBD-3BFF-A6ADC91B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FD3B7A-0462-2475-E527-B1D63AD1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BE44A-6D08-7E63-84D6-D24A72A8949A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ED95D-34F9-E1EA-C556-8CFADA014783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5609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4719" y="2727563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마지막 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4A6C6-49FF-B61E-22F5-A9B77468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052E89E-31CB-40CA-F705-EA24E6BE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3ECE0-59D0-DB86-E4FC-71F705E1BCF8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88284-7DB7-94B2-0F7E-1D2C2A601B98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3564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2587-1E87-D39B-A965-B4D88EF2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B9CB4E25-4D47-E985-5753-97963B74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48FE6-E0FB-EB8C-4C34-F151DE42ACBF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6529-0747-CB98-DE93-F1BE256F08E2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4026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13D1-B0F8-255C-E3D7-F552CDC9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6FFEF1D-7DAA-837F-D0C8-C7A0188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A8FFC-0B7F-A145-09D5-0E70700A00C3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442D2-591D-8156-F3D8-CF41AACD3BEE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9895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C559-71B4-5566-C2FC-6000C8E2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1F71861-66A0-16B4-2F93-25660733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8E68-3FC8-49C2-FC63-C4DC05113B1C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55C19-B2E4-656C-2FD5-C973750E09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213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813DB-DA88-F9FF-06D7-11A016EEB57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자기를 낮추시고 죽기까지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순종하신 예수님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하나님의 사랑을 보여주신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예수님의 길을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7205-AF8A-353F-8649-19CD5A9CDC7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4A75-9D1C-92EE-A5C3-B030F665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6E898F2-07E7-B7BC-A100-1B3338A3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6DDF7-A73A-1B93-9F8D-D0BE572B9F37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25170-DFDE-E8AF-A334-9940151C991F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13598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최윤혜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4154963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데살로니가전서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5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18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5400" b="1" dirty="0" err="1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데살로니가전서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장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70277" y="1857012"/>
            <a:ext cx="11182856" cy="427809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18 </a:t>
            </a:r>
            <a:r>
              <a:rPr kumimoji="0" lang="ko-KR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범사에 감사하라 이것이 그리스도 예수 안에서 너희</a:t>
            </a:r>
            <a:endParaRPr kumimoji="0" lang="en-US" altLang="ko-KR" sz="6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</a:t>
            </a:r>
            <a:r>
              <a:rPr kumimoji="0" lang="ko-KR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향하신 하나님의 뜻</a:t>
            </a:r>
            <a:endParaRPr kumimoji="0" lang="en-US" altLang="ko-KR" sz="6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이니라</a:t>
            </a:r>
            <a:r>
              <a:rPr kumimoji="0" lang="en-US" altLang="ko-KR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아멘</a:t>
            </a:r>
            <a:r>
              <a:rPr kumimoji="0" lang="en-US" altLang="ko-KR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184" y="2032736"/>
            <a:ext cx="8875632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범사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에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감사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하라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823960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“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예수 사랑하심은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”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/>
            </a: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날 사랑하심 날 사랑하심</a:t>
            </a:r>
            <a:endParaRPr lang="en-US" altLang="ko-KR" sz="5400" dirty="0"/>
          </a:p>
          <a:p>
            <a:pPr algn="ctr"/>
            <a:r>
              <a:rPr lang="ko-KR" altLang="en-US" sz="5400" dirty="0"/>
              <a:t>날 사랑하심 성경에 쓰였네</a:t>
            </a:r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489527" y="676205"/>
            <a:ext cx="10981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사랑하심은 성경에서 배웠네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우리들은 약하나 예수 권세 </a:t>
            </a: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많도다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사랑하시고 나의 죄를 다 씻어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하늘문을 여시고 들어가게 하시네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A9794-B184-0838-94F1-6AFBA67D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B56213E-8984-FAD1-26F3-ABBADB1D4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BBCE75-729E-E894-6D10-761E54CA4D29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날 사랑하심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성경에 쓰였네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5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7561-E04A-1A70-6975-2FF42FAE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BEC1C1B-004D-E7CE-6797-7C08BEF5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6FD14-B504-F1CB-2BE6-5B83D5B33A2E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새롭게 하니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 예배합니다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AB85-AC22-AD34-0EC3-04EBB745BBE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5965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E143-5BBA-C770-3C9F-9D55539B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D62C86-2DE2-33EA-C7D2-534B5FF3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177F2E-13E4-638C-4893-1EFFB030FA85}"/>
              </a:ext>
            </a:extLst>
          </p:cNvPr>
          <p:cNvSpPr txBox="1"/>
          <p:nvPr/>
        </p:nvSpPr>
        <p:spPr>
          <a:xfrm>
            <a:off x="143162" y="776978"/>
            <a:ext cx="119056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내가 연약할 수록 더욱 귀히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여기사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높은 보좌 위에서 낮은 나를 보시네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91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A1AD-E534-274B-D6CD-D652B99E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55DDE5E-5860-166E-560D-ACC532D3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EB311-13C4-7151-B291-F5407A469F4B}"/>
              </a:ext>
            </a:extLst>
          </p:cNvPr>
          <p:cNvSpPr txBox="1"/>
          <p:nvPr/>
        </p:nvSpPr>
        <p:spPr>
          <a:xfrm>
            <a:off x="378691" y="558450"/>
            <a:ext cx="11145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세상사는 동안에 나와 함께 하시고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세상 떠나 가는 날 천국가게 하소서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53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F50D4-AE37-AFAB-4340-85F4163E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49B44A6-3EB9-B576-4BF0-D2227D9C9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4BD11A-1118-447B-1EFA-BDD31328938D}"/>
              </a:ext>
            </a:extLst>
          </p:cNvPr>
          <p:cNvSpPr txBox="1"/>
          <p:nvPr/>
        </p:nvSpPr>
        <p:spPr>
          <a:xfrm>
            <a:off x="1034507" y="539977"/>
            <a:ext cx="105262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날 사랑하심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성경에 쓰였네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성경에 쓰였네</a:t>
            </a:r>
            <a:r>
              <a:rPr kumimoji="0" lang="en-US" altLang="ko-KR" sz="6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82013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신서우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06521" y="300354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2" y="1437323"/>
            <a:ext cx="11530233" cy="492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그리스도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향기 가득한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자녀되기를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다음주부터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대림절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주간 시작됩니다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촛불점화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담당자 준비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성탄절 축하 공연은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킹 오브 킹스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연극입니다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맡은 배역을 잘 준비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바라며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일정 확인 바랍니다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다음주는 성만찬예배로 세대 통합 예배로 드려집니다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다다음주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예배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김정란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선생님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박시원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최예서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435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2974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PFE element 20">
            <a:extLst>
              <a:ext uri="{FF2B5EF4-FFF2-40B4-BE49-F238E27FC236}">
                <a16:creationId xmlns:a16="http://schemas.microsoft.com/office/drawing/2014/main" id="{B04F563F-E0BE-05FE-FF15-70F0C9067F8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0" y="2214127"/>
            <a:ext cx="10325859" cy="38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33944"/>
              </p:ext>
            </p:extLst>
          </p:nvPr>
        </p:nvGraphicFramePr>
        <p:xfrm>
          <a:off x="1270535" y="2118560"/>
          <a:ext cx="9740766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6206" y="6063899"/>
            <a:ext cx="345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후보 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: 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28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-91946"/>
            <a:ext cx="12192000" cy="120317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킹 오브 킹스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＂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배역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68706"/>
              </p:ext>
            </p:extLst>
          </p:nvPr>
        </p:nvGraphicFramePr>
        <p:xfrm>
          <a:off x="1126151" y="1111873"/>
          <a:ext cx="3231243" cy="5232942"/>
        </p:xfrm>
        <a:graphic>
          <a:graphicData uri="http://schemas.openxmlformats.org/drawingml/2006/table">
            <a:tbl>
              <a:tblPr/>
              <a:tblGrid>
                <a:gridCol w="1645820">
                  <a:extLst>
                    <a:ext uri="{9D8B030D-6E8A-4147-A177-3AD203B41FA5}">
                      <a16:colId xmlns:a16="http://schemas.microsoft.com/office/drawing/2014/main" val="3588746560"/>
                    </a:ext>
                  </a:extLst>
                </a:gridCol>
                <a:gridCol w="1585423">
                  <a:extLst>
                    <a:ext uri="{9D8B030D-6E8A-4147-A177-3AD203B41FA5}">
                      <a16:colId xmlns:a16="http://schemas.microsoft.com/office/drawing/2014/main" val="20203369"/>
                    </a:ext>
                  </a:extLst>
                </a:gridCol>
              </a:tblGrid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김서연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33373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동생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서주원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45892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동생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김도경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18588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여관주인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정시헌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27819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여관주인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김사랑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70547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천사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허지유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98758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천사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이예인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09027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천사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정승아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50960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천사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이루하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60194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목동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최은서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87584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목동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최윤혜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81560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헤롯왕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신제하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58319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동방박사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신민하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17463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65448"/>
              </p:ext>
            </p:extLst>
          </p:nvPr>
        </p:nvGraphicFramePr>
        <p:xfrm>
          <a:off x="4513239" y="1111230"/>
          <a:ext cx="3231243" cy="5232942"/>
        </p:xfrm>
        <a:graphic>
          <a:graphicData uri="http://schemas.openxmlformats.org/drawingml/2006/table">
            <a:tbl>
              <a:tblPr/>
              <a:tblGrid>
                <a:gridCol w="1645820">
                  <a:extLst>
                    <a:ext uri="{9D8B030D-6E8A-4147-A177-3AD203B41FA5}">
                      <a16:colId xmlns:a16="http://schemas.microsoft.com/office/drawing/2014/main" val="3588746560"/>
                    </a:ext>
                  </a:extLst>
                </a:gridCol>
                <a:gridCol w="1585423">
                  <a:extLst>
                    <a:ext uri="{9D8B030D-6E8A-4147-A177-3AD203B41FA5}">
                      <a16:colId xmlns:a16="http://schemas.microsoft.com/office/drawing/2014/main" val="20203369"/>
                    </a:ext>
                  </a:extLst>
                </a:gridCol>
              </a:tblGrid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동방박사</a:t>
                      </a:r>
                      <a:r>
                        <a:rPr lang="en-US" altLang="ko-K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한유은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33373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동방박사</a:t>
                      </a:r>
                      <a:r>
                        <a:rPr lang="en-US" altLang="ko-K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이라임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45892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신하</a:t>
                      </a:r>
                      <a:r>
                        <a:rPr lang="en-US" altLang="ko-K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김수연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18588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신하</a:t>
                      </a:r>
                      <a:r>
                        <a:rPr lang="en-US" altLang="ko-K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박로빈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27819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요셉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박시원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70547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권하율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98758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</a:t>
                      </a:r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살 예수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이동재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09027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선생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정은하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50960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선생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서윤하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60194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이재호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87584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세례요한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원하민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81560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이정원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58319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베드로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장서원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17463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18475"/>
              </p:ext>
            </p:extLst>
          </p:nvPr>
        </p:nvGraphicFramePr>
        <p:xfrm>
          <a:off x="7890996" y="1111230"/>
          <a:ext cx="3231243" cy="5232942"/>
        </p:xfrm>
        <a:graphic>
          <a:graphicData uri="http://schemas.openxmlformats.org/drawingml/2006/table">
            <a:tbl>
              <a:tblPr/>
              <a:tblGrid>
                <a:gridCol w="1645820">
                  <a:extLst>
                    <a:ext uri="{9D8B030D-6E8A-4147-A177-3AD203B41FA5}">
                      <a16:colId xmlns:a16="http://schemas.microsoft.com/office/drawing/2014/main" val="3588746560"/>
                    </a:ext>
                  </a:extLst>
                </a:gridCol>
                <a:gridCol w="1585423">
                  <a:extLst>
                    <a:ext uri="{9D8B030D-6E8A-4147-A177-3AD203B41FA5}">
                      <a16:colId xmlns:a16="http://schemas.microsoft.com/office/drawing/2014/main" val="20203369"/>
                    </a:ext>
                  </a:extLst>
                </a:gridCol>
              </a:tblGrid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야고보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신서우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33373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안드레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최예서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45892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빌립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박시윤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18588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가롯유다</a:t>
                      </a:r>
                      <a:endParaRPr lang="en-US" altLang="ko-K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이윤영샘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27819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맹인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박시우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70547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바리새인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한은호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98758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바리새인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이예준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09027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대제사장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임서현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50960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군중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임지섭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60194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군중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87584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중풍병자 친구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윤건이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81560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중풍병자 친구</a:t>
                      </a:r>
                      <a:r>
                        <a:rPr lang="en-US" altLang="ko-K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윤강이</a:t>
                      </a:r>
                      <a:endParaRPr lang="ko-KR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58319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중풍병자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437" rtl="0" eaLnBrk="1" fontAlgn="ctr" latinLnBrk="1" hangingPunct="1"/>
                      <a:r>
                        <a:rPr lang="ko-KR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윤한이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1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7642-EFAC-2E31-7B90-552DF932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E6AF675-0DBB-A5E0-CD8C-E2161BB8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70F1A-EA39-2487-C514-4A25AFF53759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0D343-F76D-C31B-A9DB-3947FDC409C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821396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-91946"/>
            <a:ext cx="12192000" cy="120317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킹 오브 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킹스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연습 일정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6575"/>
              </p:ext>
            </p:extLst>
          </p:nvPr>
        </p:nvGraphicFramePr>
        <p:xfrm>
          <a:off x="1223835" y="1316127"/>
          <a:ext cx="9636997" cy="509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음성 녹음 연습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핸드폰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11912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음성 녹음 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막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~6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막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14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연습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시 모여서 연습 후 본당에서 리허설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총연습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16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2" y="905607"/>
            <a:ext cx="11794610" cy="572232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33871" y="5031509"/>
            <a:ext cx="11626951" cy="38369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331178" y="138980"/>
            <a:ext cx="12192000" cy="69305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 fontScale="92500" lnSpcReduction="10000"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700" b="1" noProof="0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</a:t>
            </a:r>
            <a:r>
              <a:rPr lang="ko-KR" altLang="en-US" sz="4700" b="1" noProof="0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임사자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6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32B1-6DB9-8749-CA26-159D5CA3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BFAC734-7DBA-F564-2FA9-CC814B0E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6B799-1F6E-C95C-CB01-8FD74795A471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0F88B-3511-53C1-61F7-8103BFF69F90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35461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2F4F-49CE-831A-23C4-E165D3D0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4087828A-1FF4-BE92-65F7-7E9231CC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586F6-9300-5539-C719-54A1761E7F92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A715B-87B8-B836-227A-8F627AE7FD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3309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31184</TotalTime>
  <Words>985</Words>
  <Application>Microsoft Office PowerPoint</Application>
  <PresentationFormat>와이드스크린</PresentationFormat>
  <Paragraphs>370</Paragraphs>
  <Slides>55</Slides>
  <Notes>45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55</vt:i4>
      </vt:variant>
    </vt:vector>
  </HeadingPairs>
  <TitlesOfParts>
    <vt:vector size="78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Times New Roman</vt:lpstr>
      <vt:lpstr>Office 테마</vt:lpstr>
      <vt:lpstr>7_Office 테마</vt:lpstr>
      <vt:lpstr>8_Office 테마</vt:lpstr>
      <vt:lpstr>2_파형</vt:lpstr>
      <vt:lpstr>11_Office 테마</vt:lpstr>
      <vt:lpstr>9_Office 테마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447</cp:revision>
  <dcterms:created xsi:type="dcterms:W3CDTF">2022-06-11T10:00:30Z</dcterms:created>
  <dcterms:modified xsi:type="dcterms:W3CDTF">2025-11-22T23:09:01Z</dcterms:modified>
  <cp:version/>
</cp:coreProperties>
</file>