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</p:sldMasterIdLst>
  <p:notesMasterIdLst>
    <p:notesMasterId r:id="rId41"/>
  </p:notesMasterIdLst>
  <p:sldIdLst>
    <p:sldId id="1998" r:id="rId5"/>
    <p:sldId id="2997" r:id="rId6"/>
    <p:sldId id="2998" r:id="rId7"/>
    <p:sldId id="2999" r:id="rId8"/>
    <p:sldId id="3000" r:id="rId9"/>
    <p:sldId id="3001" r:id="rId10"/>
    <p:sldId id="3002" r:id="rId11"/>
    <p:sldId id="3003" r:id="rId12"/>
    <p:sldId id="3004" r:id="rId13"/>
    <p:sldId id="3005" r:id="rId14"/>
    <p:sldId id="3006" r:id="rId15"/>
    <p:sldId id="3007" r:id="rId16"/>
    <p:sldId id="3008" r:id="rId17"/>
    <p:sldId id="3009" r:id="rId18"/>
    <p:sldId id="2614" r:id="rId19"/>
    <p:sldId id="2547" r:id="rId20"/>
    <p:sldId id="2548" r:id="rId21"/>
    <p:sldId id="2549" r:id="rId22"/>
    <p:sldId id="2550" r:id="rId23"/>
    <p:sldId id="2991" r:id="rId24"/>
    <p:sldId id="2992" r:id="rId25"/>
    <p:sldId id="2993" r:id="rId26"/>
    <p:sldId id="2915" r:id="rId27"/>
    <p:sldId id="2916" r:id="rId28"/>
    <p:sldId id="2917" r:id="rId29"/>
    <p:sldId id="2918" r:id="rId30"/>
    <p:sldId id="2919" r:id="rId31"/>
    <p:sldId id="2922" r:id="rId32"/>
    <p:sldId id="2641" r:id="rId33"/>
    <p:sldId id="3010" r:id="rId34"/>
    <p:sldId id="3011" r:id="rId35"/>
    <p:sldId id="3012" r:id="rId36"/>
    <p:sldId id="1932" r:id="rId37"/>
    <p:sldId id="1933" r:id="rId38"/>
    <p:sldId id="1934" r:id="rId39"/>
    <p:sldId id="2363" r:id="rId4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 varScale="1">
        <p:scale>
          <a:sx n="100" d="100"/>
          <a:sy n="100" d="100"/>
        </p:scale>
        <p:origin x="396" y="96"/>
      </p:cViewPr>
      <p:guideLst>
        <p:guide orient="horz" pos="2158"/>
        <p:guide pos="3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75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2024-01-28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30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31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458135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906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2024-01-28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24000" y="0"/>
            <a:ext cx="9161778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2349" y="1524138"/>
            <a:ext cx="7722858" cy="3170093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000" b="1">
                <a:solidFill>
                  <a:prstClr val="black"/>
                </a:solidFill>
                <a:latin typeface="Helvetica Neue"/>
              </a:rPr>
              <a:t>하나님 </a:t>
            </a:r>
            <a:r>
              <a:rPr kumimoji="0" lang="ko-KR" altLang="en-US" sz="5000">
                <a:solidFill>
                  <a:prstClr val="black"/>
                </a:solidFill>
                <a:latin typeface="Helvetica Neue"/>
              </a:rPr>
              <a:t>함께</a:t>
            </a:r>
            <a:r>
              <a:rPr kumimoji="0" lang="en-US" altLang="ko-KR" sz="5000" b="1">
                <a:solidFill>
                  <a:prstClr val="black"/>
                </a:solidFill>
                <a:latin typeface="Helvetica Neue"/>
              </a:rPr>
              <a:t> </a:t>
            </a:r>
            <a:r>
              <a:rPr kumimoji="0" lang="ko-KR" altLang="en-US" sz="5000" b="1">
                <a:solidFill>
                  <a:prstClr val="black"/>
                </a:solidFill>
                <a:latin typeface="Helvetica Neue"/>
              </a:rPr>
              <a:t>하시니</a:t>
            </a:r>
            <a:r>
              <a:rPr kumimoji="0" lang="en-US" altLang="ko-KR" sz="5000" b="1">
                <a:solidFill>
                  <a:prstClr val="black"/>
                </a:solidFill>
                <a:latin typeface="Helvetica Neue"/>
              </a:rPr>
              <a:t/>
            </a:r>
            <a:br>
              <a:rPr kumimoji="0" lang="en-US" altLang="ko-KR" sz="5000" b="1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5000" b="1">
                <a:solidFill>
                  <a:prstClr val="black"/>
                </a:solidFill>
                <a:latin typeface="Helvetica Neue"/>
              </a:rPr>
              <a:t>아무것도 두렵지 않아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000" b="1">
                <a:solidFill>
                  <a:prstClr val="black"/>
                </a:solidFill>
                <a:latin typeface="Helvetica Neue"/>
              </a:rPr>
              <a:t>가장 강하신 우리 하나님</a:t>
            </a:r>
            <a:r>
              <a:rPr kumimoji="0" lang="en-US" altLang="ko-KR" sz="5000" b="1">
                <a:solidFill>
                  <a:prstClr val="black"/>
                </a:solidFill>
                <a:latin typeface="Helvetica Neue"/>
              </a:rPr>
              <a:t/>
            </a:r>
            <a:br>
              <a:rPr kumimoji="0" lang="en-US" altLang="ko-KR" sz="5000" b="1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5000" b="1">
                <a:solidFill>
                  <a:prstClr val="black"/>
                </a:solidFill>
                <a:latin typeface="Helvetica Neue"/>
              </a:rPr>
              <a:t>늘 내 곁에 계시니</a:t>
            </a:r>
            <a:endParaRPr kumimoji="0" lang="en-US" altLang="ko-KR" sz="5000" b="1">
              <a:solidFill>
                <a:prstClr val="black"/>
              </a:solidFill>
              <a:latin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8752" y="212275"/>
            <a:ext cx="2841104" cy="369326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i="1">
                <a:solidFill>
                  <a:schemeClr val="tx2">
                    <a:lumMod val="50000"/>
                  </a:schemeClr>
                </a:solidFill>
                <a:latin typeface="Helvetica Neue"/>
              </a:rPr>
              <a:t>하나님 함께 하시니</a:t>
            </a:r>
          </a:p>
        </p:txBody>
      </p:sp>
    </p:spTree>
    <p:extLst>
      <p:ext uri="{BB962C8B-B14F-4D97-AF65-F5344CB8AC3E}">
        <p14:creationId xmlns:p14="http://schemas.microsoft.com/office/powerpoint/2010/main" val="102563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524000" y="3645049"/>
            <a:ext cx="9144000" cy="3212971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" name="직사각형 4"/>
          <p:cNvSpPr/>
          <p:nvPr/>
        </p:nvSpPr>
        <p:spPr>
          <a:xfrm>
            <a:off x="1524000" y="31"/>
            <a:ext cx="9144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24000" y="3"/>
            <a:ext cx="9144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32580"/>
            <a:ext cx="9144000" cy="4401150"/>
          </a:xfrm>
          <a:prstGeom prst="rect">
            <a:avLst/>
          </a:prstGeom>
          <a:noFill/>
        </p:spPr>
        <p:txBody>
          <a:bodyPr wrap="square" lIns="91366" tIns="45693" rIns="91366" bIns="45693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주님 안에 숨겨진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보물 찾기 해봐요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가장 귀한 보물인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영원한 생명 찾아요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00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2499124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524000" y="3645049"/>
            <a:ext cx="9144000" cy="3212971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" name="직사각형 4"/>
          <p:cNvSpPr/>
          <p:nvPr/>
        </p:nvSpPr>
        <p:spPr>
          <a:xfrm>
            <a:off x="1524000" y="31"/>
            <a:ext cx="9144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24000" y="3"/>
            <a:ext cx="9144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32575"/>
            <a:ext cx="9144000" cy="5016703"/>
          </a:xfrm>
          <a:prstGeom prst="rect">
            <a:avLst/>
          </a:prstGeom>
          <a:noFill/>
        </p:spPr>
        <p:txBody>
          <a:bodyPr wrap="square" lIns="91366" tIns="45693" rIns="91366" bIns="45693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믿는 자는 누구나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하늘 나라 가지요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죽음 권세 이기고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영원토록 살 수 있지요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00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285737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524000" y="3645049"/>
            <a:ext cx="9144000" cy="3212971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" name="직사각형 4"/>
          <p:cNvSpPr/>
          <p:nvPr/>
        </p:nvSpPr>
        <p:spPr>
          <a:xfrm>
            <a:off x="1524000" y="31"/>
            <a:ext cx="9144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24000" y="3"/>
            <a:ext cx="9144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32600"/>
            <a:ext cx="9144000" cy="3785597"/>
          </a:xfrm>
          <a:prstGeom prst="rect">
            <a:avLst/>
          </a:prstGeom>
          <a:noFill/>
        </p:spPr>
        <p:txBody>
          <a:bodyPr wrap="square" lIns="91366" tIns="45693" rIns="91366" bIns="45693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그대는 찾았나요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그 귀한 보물을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십자가 안에 있는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놀라운 보물을</a:t>
            </a:r>
          </a:p>
        </p:txBody>
      </p:sp>
    </p:spTree>
    <p:extLst>
      <p:ext uri="{BB962C8B-B14F-4D97-AF65-F5344CB8AC3E}">
        <p14:creationId xmlns:p14="http://schemas.microsoft.com/office/powerpoint/2010/main" val="4258690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524000" y="3645049"/>
            <a:ext cx="9144000" cy="3212971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" name="직사각형 4"/>
          <p:cNvSpPr/>
          <p:nvPr/>
        </p:nvSpPr>
        <p:spPr>
          <a:xfrm>
            <a:off x="1524000" y="31"/>
            <a:ext cx="9144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24000" y="3"/>
            <a:ext cx="9144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32575"/>
            <a:ext cx="9144000" cy="5016703"/>
          </a:xfrm>
          <a:prstGeom prst="rect">
            <a:avLst/>
          </a:prstGeom>
          <a:noFill/>
        </p:spPr>
        <p:txBody>
          <a:bodyPr wrap="square" lIns="91366" tIns="45693" rIns="91366" bIns="45693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모두에게 자랑해요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그 귀한 보물을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십자가 안에 있는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그 보물을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00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878352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2024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1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lang="en-US" altLang="ko-KR" sz="4000">
                <a:latin typeface="HY헤드라인M"/>
                <a:ea typeface="HY헤드라인M"/>
              </a:rPr>
              <a:t>27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2166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주현절 후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네번째 주일입니다</a:t>
            </a: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0" y="332634"/>
            <a:ext cx="9144000" cy="1323379"/>
          </a:xfrm>
          <a:prstGeom prst="rect">
            <a:avLst/>
          </a:prstGeom>
          <a:noFill/>
        </p:spPr>
        <p:txBody>
          <a:bodyPr wrap="square" lIns="91360" tIns="45690" rIns="91360" bIns="4569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>
              <a:solidFill>
                <a:prstClr val="black"/>
              </a:solidFill>
              <a:latin typeface="함초롬돋움"/>
              <a:ea typeface="맑은 고딕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000">
              <a:solidFill>
                <a:prstClr val="black"/>
              </a:solidFill>
              <a:latin typeface="함초롬돋움"/>
              <a:ea typeface="맑은 고딕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39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18113" y="739484"/>
            <a:ext cx="4597842" cy="1107971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600" b="1" i="1">
                <a:solidFill>
                  <a:prstClr val="black"/>
                </a:solidFill>
                <a:latin typeface="맑은 고딕"/>
                <a:ea typeface="맑은 고딕"/>
              </a:rPr>
              <a:t>찬양해요</a:t>
            </a:r>
            <a:r>
              <a:rPr kumimoji="0" lang="en-US" altLang="ko-KR" sz="6600" b="1" i="1">
                <a:solidFill>
                  <a:prstClr val="black"/>
                </a:solidFill>
                <a:latin typeface="맑은 고딕"/>
                <a:ea typeface="맑은 고딕"/>
              </a:rPr>
              <a:t>~</a:t>
            </a:r>
            <a:endParaRPr kumimoji="0" lang="ko-KR" altLang="en-US" sz="6600" b="1" i="1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197382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04_레이어 41.jpg" descr="2023 _0004_레이어 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7192570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03_레이어 42.jpg" descr="2023 _0003_레이어 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8215877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23 _0002_레이어 43.jpg" descr="2023 _0002_레이어 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5548672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0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이루하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371"/>
            <a:ext cx="7848872" cy="310925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룻기 </a:t>
            </a:r>
            <a:r>
              <a:rPr lang="en-US" altLang="ko-KR" sz="6600" b="1">
                <a:solidFill>
                  <a:prstClr val="black"/>
                </a:solidFill>
                <a:latin typeface="HY중고딕"/>
                <a:ea typeface="HY중고딕"/>
              </a:rPr>
              <a:t>4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600" b="1">
                <a:solidFill>
                  <a:prstClr val="black"/>
                </a:solidFill>
                <a:latin typeface="HY중고딕"/>
                <a:ea typeface="HY중고딕"/>
              </a:rPr>
              <a:t>21~22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절  </a:t>
            </a:r>
          </a:p>
        </p:txBody>
      </p:sp>
    </p:spTree>
    <p:extLst>
      <p:ext uri="{BB962C8B-B14F-4D97-AF65-F5344CB8AC3E}">
        <p14:creationId xmlns:p14="http://schemas.microsoft.com/office/powerpoint/2010/main" val="405531638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7" y="599264"/>
            <a:ext cx="10825844" cy="999021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>
                <a:solidFill>
                  <a:srgbClr val="000000"/>
                </a:solidFill>
              </a:rPr>
              <a:t> </a:t>
            </a:r>
            <a:r>
              <a:rPr lang="ko-KR" altLang="en-US" sz="6000" b="1">
                <a:solidFill>
                  <a:srgbClr val="000000"/>
                </a:solidFill>
              </a:rPr>
              <a:t>성경봉독</a:t>
            </a:r>
            <a:r>
              <a:rPr lang="en-US" altLang="ko-KR" sz="6000" b="1">
                <a:solidFill>
                  <a:srgbClr val="000000"/>
                </a:solidFill>
              </a:rPr>
              <a:t>-</a:t>
            </a:r>
            <a:r>
              <a:rPr lang="ko-KR" altLang="en-US" sz="6000" b="1">
                <a:solidFill>
                  <a:srgbClr val="000000"/>
                </a:solidFill>
              </a:rPr>
              <a:t> 룻기 </a:t>
            </a:r>
            <a:r>
              <a:rPr lang="en-US" altLang="ko-KR" sz="6000" b="1">
                <a:solidFill>
                  <a:srgbClr val="000000"/>
                </a:solidFill>
              </a:rPr>
              <a:t>4</a:t>
            </a:r>
            <a:r>
              <a:rPr lang="ko-KR" altLang="en-US" sz="6000" b="1">
                <a:solidFill>
                  <a:srgbClr val="000000"/>
                </a:solidFill>
              </a:rPr>
              <a:t>장</a:t>
            </a:r>
            <a:r>
              <a:rPr lang="en-US" altLang="ko-KR" sz="6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980590" y="2161698"/>
            <a:ext cx="10098384" cy="349424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altLang="ko-KR" sz="5600" b="1">
                <a:solidFill>
                  <a:schemeClr val="tx1"/>
                </a:solidFill>
              </a:rPr>
              <a:t>21</a:t>
            </a:r>
            <a:r>
              <a:rPr lang="ko-KR" altLang="en-US" sz="5600" b="1">
                <a:solidFill>
                  <a:schemeClr val="tx1"/>
                </a:solidFill>
              </a:rPr>
              <a:t> 살몬은 보아스를 낳았고 보아스는 오벳을 낳았고</a:t>
            </a:r>
          </a:p>
          <a:p>
            <a:pPr lvl="0">
              <a:defRPr/>
            </a:pPr>
            <a:r>
              <a:rPr lang="en-US" altLang="ko-KR" sz="5600" b="1">
                <a:solidFill>
                  <a:schemeClr val="tx1"/>
                </a:solidFill>
              </a:rPr>
              <a:t>22</a:t>
            </a:r>
            <a:r>
              <a:rPr lang="ko-KR" altLang="en-US" sz="5600" b="1">
                <a:solidFill>
                  <a:schemeClr val="tx1"/>
                </a:solidFill>
              </a:rPr>
              <a:t> 오벳은 이새를 낳고 이새는 다윗을 낳았더라</a:t>
            </a:r>
          </a:p>
        </p:txBody>
      </p:sp>
    </p:spTree>
    <p:extLst>
      <p:ext uri="{BB962C8B-B14F-4D97-AF65-F5344CB8AC3E}">
        <p14:creationId xmlns:p14="http://schemas.microsoft.com/office/powerpoint/2010/main" val="164235549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4" y="423880"/>
            <a:ext cx="7848872" cy="4965355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 </a:t>
            </a:r>
            <a:r>
              <a:rPr lang="ko-KR" altLang="en-US" sz="5200" b="1">
                <a:solidFill>
                  <a:srgbClr val="FF0000"/>
                </a:solidFill>
                <a:latin typeface="HY그래픽M"/>
                <a:ea typeface="HY그래픽M"/>
              </a:rPr>
              <a:t> </a:t>
            </a:r>
          </a:p>
          <a:p>
            <a:pPr lvl="0" algn="ctr">
              <a:buNone/>
              <a:defRPr/>
            </a:pPr>
            <a:r>
              <a:rPr lang="ko-KR" altLang="en-US" sz="6200" b="1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룻과 보아스 이야기</a:t>
            </a:r>
          </a:p>
          <a:p>
            <a:pPr lvl="0" algn="ctr">
              <a:buNone/>
              <a:defRPr/>
            </a:pP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000" b="1">
                <a:solidFill>
                  <a:srgbClr val="000000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708135714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28732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김수연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24000" y="5"/>
            <a:ext cx="9144000" cy="7070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2236" y="220643"/>
            <a:ext cx="2275577" cy="400085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>
                <a:solidFill>
                  <a:prstClr val="black"/>
                </a:solidFill>
                <a:latin typeface="맑은 고딕"/>
                <a:ea typeface="맑은 고딕"/>
              </a:rPr>
              <a:t>콩닥콩닥 콩닥 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0965" y="1592047"/>
            <a:ext cx="7188653" cy="769417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>
                <a:solidFill>
                  <a:prstClr val="black"/>
                </a:solidFill>
                <a:latin typeface="맑은 고딕"/>
                <a:ea typeface="맑은 고딕"/>
              </a:rPr>
              <a:t>  </a:t>
            </a:r>
            <a:endParaRPr kumimoji="0" lang="ko-KR" altLang="en-US" sz="440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1544" y="1916832"/>
            <a:ext cx="8393748" cy="3884116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오른쪽 친구 콩닥콩닥 콩닥 콩</a:t>
            </a: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왼쪽 친구들도 콩닥콩닥 콩닥 콩</a:t>
            </a: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예쁜 마음 가진 사람</a:t>
            </a:r>
            <a:r>
              <a:rPr kumimoji="0" lang="en-US" altLang="ko-KR" sz="4400" b="1">
                <a:solidFill>
                  <a:prstClr val="black"/>
                </a:solidFill>
                <a:latin typeface="+mj-lt"/>
                <a:ea typeface="HY각헤드라인M"/>
              </a:rPr>
              <a:t> </a:t>
            </a: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모두 모여서</a:t>
            </a: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하나님을 찬양해 랄라랄라라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맑은 고딕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5735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413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333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87854" y="1429461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3200" b="1" dirty="0">
                <a:solidFill>
                  <a:prstClr val="black"/>
                </a:solidFill>
              </a:rPr>
              <a:t>주님의 축복과</a:t>
            </a: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</a:rPr>
              <a:t>은혜가 우리 모두에게 가득하기를 기도합니다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2. </a:t>
            </a:r>
            <a:r>
              <a:rPr lang="ko-KR" altLang="en-US" sz="3200" b="1" dirty="0">
                <a:solidFill>
                  <a:prstClr val="black"/>
                </a:solidFill>
              </a:rPr>
              <a:t>겨울성경학교가 하나님의 은혜 가운데 잘 마쳤습니다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2400" b="1" dirty="0">
                <a:solidFill>
                  <a:prstClr val="black"/>
                </a:solidFill>
              </a:rPr>
              <a:t>     (</a:t>
            </a:r>
            <a:r>
              <a:rPr lang="ko-KR" altLang="en-US" sz="2400" b="1" dirty="0">
                <a:solidFill>
                  <a:prstClr val="black"/>
                </a:solidFill>
              </a:rPr>
              <a:t>주제 말씀 </a:t>
            </a:r>
            <a:r>
              <a:rPr lang="en-US" altLang="ko-KR" sz="2400" b="1" dirty="0">
                <a:solidFill>
                  <a:prstClr val="black"/>
                </a:solidFill>
              </a:rPr>
              <a:t>: </a:t>
            </a:r>
            <a:r>
              <a:rPr lang="ko-KR" altLang="en-US" sz="2400" b="1" dirty="0" err="1">
                <a:solidFill>
                  <a:prstClr val="black"/>
                </a:solidFill>
              </a:rPr>
              <a:t>디모데후서</a:t>
            </a:r>
            <a:r>
              <a:rPr lang="ko-KR" altLang="en-US" sz="2400" b="1" dirty="0">
                <a:solidFill>
                  <a:prstClr val="black"/>
                </a:solidFill>
              </a:rPr>
              <a:t> </a:t>
            </a:r>
            <a:r>
              <a:rPr lang="en-US" altLang="ko-KR" sz="2400" b="1" dirty="0">
                <a:solidFill>
                  <a:prstClr val="black"/>
                </a:solidFill>
              </a:rPr>
              <a:t>4</a:t>
            </a:r>
            <a:r>
              <a:rPr lang="ko-KR" altLang="en-US" sz="2400" b="1" dirty="0">
                <a:solidFill>
                  <a:prstClr val="black"/>
                </a:solidFill>
              </a:rPr>
              <a:t>장</a:t>
            </a:r>
            <a:r>
              <a:rPr lang="en-US" altLang="ko-KR" sz="2400" b="1" dirty="0">
                <a:solidFill>
                  <a:prstClr val="black"/>
                </a:solidFill>
              </a:rPr>
              <a:t>2</a:t>
            </a:r>
            <a:r>
              <a:rPr lang="ko-KR" altLang="en-US" sz="2400" b="1" dirty="0">
                <a:solidFill>
                  <a:prstClr val="black"/>
                </a:solidFill>
              </a:rPr>
              <a:t>절</a:t>
            </a:r>
            <a:r>
              <a:rPr lang="en-US" altLang="ko-KR" sz="2400" b="1" dirty="0">
                <a:solidFill>
                  <a:prstClr val="black"/>
                </a:solidFill>
              </a:rPr>
              <a:t>)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3.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열심히 전도하는 현대교회 어린이가 되기를 소망합니다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4.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다음주는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1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,2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월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생일자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파티가 진행됩니다 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5. </a:t>
            </a:r>
            <a:r>
              <a:rPr lang="ko-KR" altLang="en-US" sz="3200" b="1" dirty="0">
                <a:solidFill>
                  <a:prstClr val="black"/>
                </a:solidFill>
              </a:rPr>
              <a:t>다음주</a:t>
            </a: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</a:rPr>
              <a:t>예배위원은 사회 </a:t>
            </a:r>
            <a:r>
              <a:rPr lang="ko-KR" altLang="en-US" sz="3200" b="1" dirty="0" err="1">
                <a:solidFill>
                  <a:prstClr val="black"/>
                </a:solidFill>
              </a:rPr>
              <a:t>주용숙</a:t>
            </a:r>
            <a:r>
              <a:rPr lang="ko-KR" altLang="en-US" sz="3200" b="1" dirty="0">
                <a:solidFill>
                  <a:prstClr val="black"/>
                </a:solidFill>
              </a:rPr>
              <a:t> 선생님</a:t>
            </a:r>
            <a:r>
              <a:rPr lang="en-US" altLang="ko-KR" sz="3200" b="1" dirty="0">
                <a:solidFill>
                  <a:prstClr val="black"/>
                </a:solidFill>
              </a:rPr>
              <a:t>, </a:t>
            </a:r>
            <a:r>
              <a:rPr lang="ko-KR" altLang="en-US" sz="3200" b="1" dirty="0">
                <a:solidFill>
                  <a:prstClr val="black"/>
                </a:solidFill>
              </a:rPr>
              <a:t> 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 </a:t>
            </a:r>
            <a:r>
              <a:rPr lang="ko-KR" altLang="en-US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spc="-100" dirty="0">
                <a:solidFill>
                  <a:prstClr val="black"/>
                </a:solidFill>
              </a:rPr>
              <a:t>대표기도  </a:t>
            </a:r>
            <a:r>
              <a:rPr lang="ko-KR" altLang="en-US" sz="3200" b="1" spc="-100" dirty="0" err="1">
                <a:solidFill>
                  <a:prstClr val="black"/>
                </a:solidFill>
              </a:rPr>
              <a:t>허지유</a:t>
            </a:r>
            <a:r>
              <a:rPr lang="ko-KR" altLang="en-US" sz="3200" b="1" spc="-100" dirty="0">
                <a:solidFill>
                  <a:prstClr val="black"/>
                </a:solidFill>
              </a:rPr>
              <a:t> 어린이</a:t>
            </a:r>
            <a:r>
              <a:rPr lang="en-US" altLang="ko-KR" sz="3200" b="1" spc="-100" dirty="0">
                <a:solidFill>
                  <a:prstClr val="black"/>
                </a:solidFill>
              </a:rPr>
              <a:t>, </a:t>
            </a:r>
            <a:r>
              <a:rPr lang="ko-KR" altLang="en-US" sz="3200" b="1" spc="-100" dirty="0">
                <a:solidFill>
                  <a:prstClr val="black"/>
                </a:solidFill>
              </a:rPr>
              <a:t>헌금기도 </a:t>
            </a:r>
            <a:r>
              <a:rPr lang="ko-KR" altLang="en-US" sz="3200" b="1" spc="-100" dirty="0" err="1">
                <a:solidFill>
                  <a:prstClr val="black"/>
                </a:solidFill>
              </a:rPr>
              <a:t>박시윤</a:t>
            </a:r>
            <a:r>
              <a:rPr lang="ko-KR" altLang="en-US" sz="3200" b="1" spc="-100" dirty="0">
                <a:solidFill>
                  <a:prstClr val="black"/>
                </a:solidFill>
              </a:rPr>
              <a:t> 어린이 입니다</a:t>
            </a:r>
            <a:endParaRPr lang="en-US" altLang="ko-KR" sz="3200" b="1" spc="-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2957"/>
      </p:ext>
    </p:extLst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1587" y="0"/>
            <a:ext cx="12192000" cy="360000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1587" y="3600000"/>
            <a:ext cx="12192000" cy="3600000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0" y="3600000"/>
            <a:ext cx="6097590" cy="3600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00000"/>
            <a:ext cx="6094411" cy="3600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1" y="0"/>
            <a:ext cx="6096001" cy="3600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9441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47038"/>
      </p:ext>
    </p:extLst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26" y="1917171"/>
            <a:ext cx="10224000" cy="44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3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046720" y="3622689"/>
            <a:ext cx="10150076" cy="288253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85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488259" y="6811"/>
            <a:ext cx="9161778" cy="6889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>
                <a:solidFill>
                  <a:prstClr val="white"/>
                </a:solidFill>
              </a:rPr>
              <a:t> </a:t>
            </a: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504" y="132698"/>
            <a:ext cx="1800200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algn="ctr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cap="none" spc="0" normalizeH="0" baseline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성경목록 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79576" y="1024825"/>
            <a:ext cx="7200800" cy="551946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algn="ctr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4400" b="1" u="none" strike="noStrike" cap="none" spc="0" normalizeH="0" baseline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sym typeface="Helvetica Neue"/>
              </a:rPr>
              <a:t>창세기 출애굽기 레위기</a:t>
            </a:r>
          </a:p>
          <a:p>
            <a:pPr marL="0" marR="0" lvl="0" indent="0" algn="ctr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4400" b="1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sym typeface="Helvetica Neue"/>
              </a:rPr>
              <a:t>민수기 신명기 여호수아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 u="none" strike="noStrike" cap="none" spc="0" normalizeH="0" baseline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sym typeface="Helvetica Neue"/>
              </a:rPr>
              <a:t>사사기 </a:t>
            </a:r>
            <a:r>
              <a:rPr kumimoji="0" lang="ko-KR" altLang="en-US" sz="4400" b="1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sym typeface="Helvetica Neue"/>
              </a:rPr>
              <a:t>룻기 사무엘상⋅하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sym typeface="Helvetica Neue"/>
              </a:rPr>
              <a:t>열왕기상⋅하 역대상⋅하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 u="none" strike="noStrike" cap="none" spc="0" normalizeH="0" baseline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sym typeface="Helvetica Neue"/>
              </a:rPr>
              <a:t>에스라 느헤미야 에스더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sym typeface="Helvetica Neue"/>
              </a:rPr>
              <a:t>욥기 시편 잠언 전도서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 u="none" strike="noStrike" cap="none" spc="0" normalizeH="0" baseline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sym typeface="Helvetica Neue"/>
              </a:rPr>
              <a:t>아가 이사야 예레미야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400" b="0" i="0" u="none" strike="noStrike" cap="none" spc="0" normalizeH="0" baseline="0">
              <a:solidFill>
                <a:srgbClr val="5E5E5E"/>
              </a:solidFill>
              <a:effectLst/>
              <a:uFillTx/>
              <a:latin typeface="+mn-lt"/>
              <a:ea typeface="+mn-ea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08828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24000" y="0"/>
            <a:ext cx="9161778" cy="6889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9616" y="-226935"/>
            <a:ext cx="45719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504" y="132698"/>
            <a:ext cx="1800200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>
                <a:solidFill>
                  <a:srgbClr val="000066"/>
                </a:solidFill>
                <a:latin typeface="Helvetica Neue"/>
                <a:ea typeface="+mn-ea"/>
                <a:sym typeface="Helvetica Neue"/>
              </a:rPr>
              <a:t>성경목록 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1544" y="3013018"/>
            <a:ext cx="7632848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9576" y="1392256"/>
            <a:ext cx="7200800" cy="3857466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예레미야애가 에스겔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다니엘 호세아 요엘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아모스 오바댜 요나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미가 나훔 하박국 스바냐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학개 스가랴 말라기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 b="1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48750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24000" y="0"/>
            <a:ext cx="9161778" cy="6889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9616" y="-226935"/>
            <a:ext cx="45719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504" y="132698"/>
            <a:ext cx="1800200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>
                <a:solidFill>
                  <a:srgbClr val="000066"/>
                </a:solidFill>
                <a:latin typeface="Helvetica Neue"/>
                <a:ea typeface="+mn-ea"/>
                <a:sym typeface="Helvetica Neue"/>
              </a:rPr>
              <a:t>성경목록 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1544" y="3013018"/>
            <a:ext cx="7632848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1511300"/>
            <a:ext cx="9161778" cy="537858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41870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493741" y="9027"/>
            <a:ext cx="9161778" cy="6889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>
                <a:solidFill>
                  <a:prstClr val="white"/>
                </a:solidFill>
              </a:rPr>
              <a:t> </a:t>
            </a: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9616" y="-226935"/>
            <a:ext cx="45719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504" y="132698"/>
            <a:ext cx="1800200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>
                <a:solidFill>
                  <a:srgbClr val="000066"/>
                </a:solidFill>
                <a:latin typeface="Helvetica Neue"/>
                <a:ea typeface="+mn-ea"/>
                <a:sym typeface="Helvetica Neue"/>
              </a:rPr>
              <a:t>성경목록 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1544" y="3013018"/>
            <a:ext cx="7632848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3945" y="908720"/>
            <a:ext cx="9073008" cy="4842351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마태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복음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)</a:t>
            </a:r>
            <a:r>
              <a:rPr kumimoji="0" lang="ko-KR" altLang="en-US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마가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복음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)</a:t>
            </a:r>
            <a:r>
              <a:rPr kumimoji="0" lang="ko-KR" altLang="en-US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누가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복음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)</a:t>
            </a:r>
            <a:r>
              <a:rPr kumimoji="0" lang="ko-KR" altLang="en-US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요한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복음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)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사도행전 로마서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고린도 전⋅후</a:t>
            </a:r>
            <a:r>
              <a:rPr kumimoji="0" lang="en-US" altLang="ko-KR" sz="320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) </a:t>
            </a: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갈라디아서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에베소서 빌립보서 골로새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)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데살로니가 전⋅후서  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디모데 전⋅후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)</a:t>
            </a:r>
            <a:r>
              <a:rPr kumimoji="0" lang="en-US" altLang="ko-KR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디도서</a:t>
            </a:r>
            <a:endParaRPr kumimoji="0" lang="en-US" altLang="ko-KR" sz="4400" b="1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60535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493741" y="9027"/>
            <a:ext cx="9161778" cy="6889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>
                <a:solidFill>
                  <a:prstClr val="white"/>
                </a:solidFill>
              </a:rPr>
              <a:t> </a:t>
            </a: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9616" y="-226935"/>
            <a:ext cx="45719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504" y="132698"/>
            <a:ext cx="1800200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>
                <a:solidFill>
                  <a:srgbClr val="000066"/>
                </a:solidFill>
                <a:latin typeface="Helvetica Neue"/>
                <a:ea typeface="+mn-ea"/>
                <a:sym typeface="Helvetica Neue"/>
              </a:rPr>
              <a:t>성경목록 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1544" y="3013018"/>
            <a:ext cx="7632848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1504" y="1268951"/>
            <a:ext cx="8912738" cy="348813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빌레몬</a:t>
            </a:r>
            <a:r>
              <a:rPr kumimoji="0" lang="en-US" altLang="ko-KR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)</a:t>
            </a:r>
            <a:r>
              <a:rPr kumimoji="0" lang="en-US" altLang="ko-KR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히브리</a:t>
            </a:r>
            <a:r>
              <a:rPr kumimoji="0" lang="en-US" altLang="ko-KR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)</a:t>
            </a:r>
            <a:r>
              <a:rPr kumimoji="0" lang="en-US" altLang="ko-KR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야고보</a:t>
            </a:r>
            <a:r>
              <a:rPr kumimoji="0" lang="en-US" altLang="ko-KR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)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베드로 전⋅후</a:t>
            </a:r>
            <a:r>
              <a:rPr kumimoji="0" lang="en-US" altLang="ko-KR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)</a:t>
            </a:r>
            <a:r>
              <a:rPr kumimoji="0" lang="en-US" altLang="ko-KR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  </a:t>
            </a:r>
            <a:r>
              <a:rPr kumimoji="0" lang="ko-KR" altLang="en-US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요한일이삼</a:t>
            </a:r>
            <a:r>
              <a:rPr kumimoji="0" lang="en-US" altLang="ko-KR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)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유다서  요한계시록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구약 </a:t>
            </a:r>
            <a:r>
              <a:rPr kumimoji="0" lang="en-US" altLang="ko-KR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39</a:t>
            </a:r>
            <a:r>
              <a:rPr kumimoji="0" lang="ko-KR" altLang="en-US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권에다 신약</a:t>
            </a:r>
            <a:r>
              <a:rPr kumimoji="0" lang="en-US" altLang="ko-KR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27</a:t>
            </a:r>
            <a:r>
              <a:rPr kumimoji="0" lang="ko-KR" altLang="en-US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권으로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성경은 </a:t>
            </a:r>
            <a:r>
              <a:rPr kumimoji="0" lang="en-US" altLang="ko-KR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66</a:t>
            </a:r>
            <a:r>
              <a:rPr kumimoji="0" lang="ko-KR" altLang="en-US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권이다</a:t>
            </a:r>
          </a:p>
        </p:txBody>
      </p:sp>
    </p:spTree>
    <p:extLst>
      <p:ext uri="{BB962C8B-B14F-4D97-AF65-F5344CB8AC3E}">
        <p14:creationId xmlns:p14="http://schemas.microsoft.com/office/powerpoint/2010/main" val="1931117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02161" y="-99392"/>
            <a:ext cx="9144000" cy="6957392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3512" y="1524135"/>
            <a:ext cx="8928992" cy="3046982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보이지 않아도</a:t>
            </a:r>
            <a:r>
              <a:rPr kumimoji="0" lang="en-US" altLang="ko-KR" sz="4800" b="1">
                <a:solidFill>
                  <a:prstClr val="black"/>
                </a:solidFill>
                <a:latin typeface="Helvetica Neue"/>
              </a:rPr>
              <a:t> </a:t>
            </a: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난 알 고 있어요</a:t>
            </a:r>
            <a:r>
              <a:rPr kumimoji="0" lang="en-US" altLang="ko-KR" sz="4800" b="1">
                <a:solidFill>
                  <a:prstClr val="black"/>
                </a:solidFill>
                <a:latin typeface="Helvetica Neue"/>
              </a:rPr>
              <a:t/>
            </a:r>
            <a:br>
              <a:rPr kumimoji="0" lang="en-US" altLang="ko-KR" sz="4800" b="1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하나님 내 곁에 계심을</a:t>
            </a:r>
            <a:r>
              <a:rPr kumimoji="0" lang="en-US" altLang="ko-KR" sz="4800" b="1">
                <a:solidFill>
                  <a:prstClr val="black"/>
                </a:solidFill>
                <a:latin typeface="Helvetica Neue"/>
              </a:rPr>
              <a:t/>
            </a:r>
            <a:br>
              <a:rPr kumimoji="0" lang="en-US" altLang="ko-KR" sz="4800" b="1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늘 새 힘주시고 인도해 주시는</a:t>
            </a:r>
            <a:r>
              <a:rPr kumimoji="0" lang="en-US" altLang="ko-KR" sz="4800" b="1">
                <a:solidFill>
                  <a:prstClr val="black"/>
                </a:solidFill>
                <a:latin typeface="Helvetica Neue"/>
              </a:rPr>
              <a:t/>
            </a:r>
            <a:br>
              <a:rPr kumimoji="0" lang="en-US" altLang="ko-KR" sz="4800" b="1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사랑의 하나님</a:t>
            </a:r>
            <a:endParaRPr kumimoji="0" lang="en-US" altLang="ko-KR" sz="4800" b="1">
              <a:solidFill>
                <a:prstClr val="black"/>
              </a:solidFill>
              <a:latin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8752" y="212275"/>
            <a:ext cx="2337048" cy="369326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>
                <a:solidFill>
                  <a:schemeClr val="tx2">
                    <a:lumMod val="50000"/>
                  </a:schemeClr>
                </a:solidFill>
                <a:latin typeface="Helvetica Neue"/>
              </a:rPr>
              <a:t>하나님 함께 하시니</a:t>
            </a:r>
          </a:p>
        </p:txBody>
      </p:sp>
    </p:spTree>
    <p:extLst>
      <p:ext uri="{BB962C8B-B14F-4D97-AF65-F5344CB8AC3E}">
        <p14:creationId xmlns:p14="http://schemas.microsoft.com/office/powerpoint/2010/main" val="7561923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Office PowerPoint</Application>
  <PresentationFormat>사용자 지정</PresentationFormat>
  <Paragraphs>174</Paragraphs>
  <Slides>36</Slides>
  <Notes>17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36</vt:i4>
      </vt:variant>
    </vt:vector>
  </HeadingPairs>
  <TitlesOfParts>
    <vt:vector size="40" baseType="lpstr">
      <vt:lpstr>Office 테마</vt:lpstr>
      <vt:lpstr>7_Office 테마</vt:lpstr>
      <vt:lpstr>2_파형</vt:lpstr>
      <vt:lpstr>8_Office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162</cp:revision>
  <dcterms:created xsi:type="dcterms:W3CDTF">2022-06-11T10:00:30Z</dcterms:created>
  <dcterms:modified xsi:type="dcterms:W3CDTF">2024-01-27T23:04:51Z</dcterms:modified>
  <cp:version/>
</cp:coreProperties>
</file>