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801" r:id="rId3"/>
    <p:sldMasterId id="2147483826" r:id="rId4"/>
    <p:sldMasterId id="2147483865" r:id="rId5"/>
    <p:sldMasterId id="2147483878" r:id="rId6"/>
    <p:sldMasterId id="2147483891" r:id="rId7"/>
    <p:sldMasterId id="2147483904" r:id="rId8"/>
  </p:sldMasterIdLst>
  <p:notesMasterIdLst>
    <p:notesMasterId r:id="rId42"/>
  </p:notesMasterIdLst>
  <p:sldIdLst>
    <p:sldId id="1998" r:id="rId9"/>
    <p:sldId id="2478" r:id="rId10"/>
    <p:sldId id="2585" r:id="rId11"/>
    <p:sldId id="2586" r:id="rId12"/>
    <p:sldId id="2604" r:id="rId13"/>
    <p:sldId id="2605" r:id="rId14"/>
    <p:sldId id="2606" r:id="rId15"/>
    <p:sldId id="2596" r:id="rId16"/>
    <p:sldId id="2597" r:id="rId17"/>
    <p:sldId id="2598" r:id="rId18"/>
    <p:sldId id="2607" r:id="rId19"/>
    <p:sldId id="2608" r:id="rId20"/>
    <p:sldId id="2547" r:id="rId21"/>
    <p:sldId id="2548" r:id="rId22"/>
    <p:sldId id="2549" r:id="rId23"/>
    <p:sldId id="2550" r:id="rId24"/>
    <p:sldId id="2609" r:id="rId25"/>
    <p:sldId id="2610" r:id="rId26"/>
    <p:sldId id="2611" r:id="rId27"/>
    <p:sldId id="2445" r:id="rId28"/>
    <p:sldId id="2553" r:id="rId29"/>
    <p:sldId id="2527" r:id="rId30"/>
    <p:sldId id="2312" r:id="rId31"/>
    <p:sldId id="2612" r:id="rId32"/>
    <p:sldId id="2613" r:id="rId33"/>
    <p:sldId id="2315" r:id="rId34"/>
    <p:sldId id="2006" r:id="rId35"/>
    <p:sldId id="2614" r:id="rId36"/>
    <p:sldId id="2617" r:id="rId37"/>
    <p:sldId id="1932" r:id="rId38"/>
    <p:sldId id="1933" r:id="rId39"/>
    <p:sldId id="1934" r:id="rId40"/>
    <p:sldId id="2363" r:id="rId4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-552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46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2022-09-17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28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703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9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9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4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32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91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6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9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9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95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7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0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66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42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69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22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7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9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1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32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30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26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5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18497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254108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15954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044151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831805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59911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3191927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9500866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81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022412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68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89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97302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5778272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5100491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538670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0748640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3512522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32259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2022-09-17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4645348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4760828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323199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5325946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9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081937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6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7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8985537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42748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893845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6866738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600463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8397504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686859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3164629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8372231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56758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5773734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6940150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3968270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6384358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788763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2022-09-17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758668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91145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621836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69688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26381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872451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57128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74024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9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81790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6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7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07808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227569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87244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972943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127331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865778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49220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066522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00326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11545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7299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18683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366021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006322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05586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2022-09-17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61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611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61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5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44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5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69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4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06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27" y="1052739"/>
            <a:ext cx="1841281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9_레이어 15.jpg" descr="2022 가사_0029_레이어 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1229682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5_레이어 9.jpg" descr="2022 가사_0035_레이어 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3693359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4_레이어 10.jpg" descr="2022 가사_0034_레이어 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1344631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21_레이어 23.jpg" descr="2022 가사_0021_레이어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9211827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0_레이어 24.jpg" descr="2022 가사_0020_레이어 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544534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19_레이어 25.jpg" descr="2022 가사_0019_레이어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1369916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20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3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err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송예권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181702" y="2060038"/>
            <a:ext cx="7848872" cy="24468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100" b="1" dirty="0" err="1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딤후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3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15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692710"/>
            <a:ext cx="11104294" cy="5170626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</a:t>
            </a:r>
            <a:r>
              <a:rPr lang="ko-KR" altLang="en-US" sz="5000" b="1" dirty="0">
                <a:solidFill>
                  <a:prstClr val="black"/>
                </a:solidFill>
              </a:rPr>
              <a:t>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</a:t>
            </a:r>
            <a:r>
              <a:rPr lang="en-US" altLang="ko-KR" sz="5100" b="1" dirty="0">
                <a:solidFill>
                  <a:prstClr val="black"/>
                </a:solidFill>
              </a:rPr>
              <a:t>  </a:t>
            </a:r>
            <a:r>
              <a:rPr lang="ko-KR" altLang="en-US" sz="5100" b="1" dirty="0" err="1" smtClean="0">
                <a:solidFill>
                  <a:prstClr val="black"/>
                </a:solidFill>
              </a:rPr>
              <a:t>딤후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3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15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절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/>
            </a:r>
            <a:br>
              <a:rPr lang="en-US" altLang="ko-KR" sz="5000" b="1" dirty="0" smtClean="0">
                <a:solidFill>
                  <a:prstClr val="black"/>
                </a:solidFill>
              </a:rPr>
            </a:br>
            <a:r>
              <a:rPr lang="ko-KR" altLang="en-US" sz="5400" b="1" dirty="0" smtClean="0">
                <a:solidFill>
                  <a:prstClr val="black"/>
                </a:solidFill>
              </a:rPr>
              <a:t>또 어려서부터 성경을 알았나니 </a:t>
            </a:r>
            <a:endParaRPr lang="en-US" altLang="ko-KR" sz="5400" b="1" dirty="0" smtClean="0">
              <a:solidFill>
                <a:prstClr val="black"/>
              </a:solidFill>
            </a:endParaRPr>
          </a:p>
          <a:p>
            <a:r>
              <a:rPr lang="ko-KR" altLang="en-US" sz="5400" b="1" dirty="0" smtClean="0">
                <a:solidFill>
                  <a:prstClr val="black"/>
                </a:solidFill>
              </a:rPr>
              <a:t>성경은 능히 너로 하여금 그리스도 </a:t>
            </a:r>
            <a:endParaRPr lang="en-US" altLang="ko-KR" sz="5400" b="1" dirty="0" smtClean="0">
              <a:solidFill>
                <a:prstClr val="black"/>
              </a:solidFill>
            </a:endParaRPr>
          </a:p>
          <a:p>
            <a:r>
              <a:rPr lang="ko-KR" altLang="en-US" sz="5400" b="1" dirty="0" smtClean="0">
                <a:solidFill>
                  <a:prstClr val="black"/>
                </a:solidFill>
              </a:rPr>
              <a:t>예수</a:t>
            </a:r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안에 있는 믿음으로 말미암아 구원에 이르는 지혜가 있게 </a:t>
            </a:r>
            <a:endParaRPr lang="en-US" altLang="ko-KR" sz="5400" b="1" dirty="0" smtClean="0">
              <a:solidFill>
                <a:prstClr val="black"/>
              </a:solidFill>
            </a:endParaRPr>
          </a:p>
          <a:p>
            <a:r>
              <a:rPr lang="ko-KR" altLang="en-US" sz="5400" b="1" dirty="0" err="1" smtClean="0">
                <a:solidFill>
                  <a:prstClr val="black"/>
                </a:solidFill>
              </a:rPr>
              <a:t>하느리라</a:t>
            </a:r>
            <a:endParaRPr lang="en-US" altLang="ko-KR" sz="5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10783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25808" y="2178874"/>
            <a:ext cx="7848872" cy="341630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성경은 어떤 책일까</a:t>
            </a:r>
            <a:r>
              <a:rPr lang="en-US" altLang="ko-KR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?</a:t>
            </a:r>
            <a:br>
              <a:rPr lang="en-US" altLang="ko-KR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</a:br>
            <a:endParaRPr lang="en-US" altLang="ko-KR" sz="52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지하람 장로님</a:t>
            </a: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5_레이어 9.jpg" descr="2022 가사_0035_레이어 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51" y="5661580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9850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4_레이어 10.jpg" descr="2022 가사_0034_레이어 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51" y="5625886"/>
            <a:ext cx="8937625" cy="1909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745700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err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이예</a:t>
            </a:r>
            <a:r>
              <a:rPr lang="ko-KR" altLang="en-US" sz="7900" b="1" dirty="0" err="1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인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595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6317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79376" y="1345675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5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주님의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축복과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은혜가 우리 모두에게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가득하기를 기도합니다 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536575" indent="-536575">
              <a:lnSpc>
                <a:spcPct val="150000"/>
              </a:lnSpc>
              <a:buFontTx/>
              <a:buAutoNum type="arabicPeriod"/>
              <a:tabLst>
                <a:tab pos="10048875" algn="l"/>
              </a:tabLst>
            </a:pP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중앙연회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예능대회가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10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15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일 진행 예정이오니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</a:t>
            </a: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참가하는 어린이들은 준비 바랍니다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endParaRPr lang="en-US" altLang="ko-KR" sz="32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3.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다음주 예배위원은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사회 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조남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주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선생님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대표기도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이가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연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헌금기도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안지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혁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 입니다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z="32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0519312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9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kumimoji="0"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225486" y="1894788"/>
            <a:ext cx="9591582" cy="4740396"/>
            <a:chOff x="1225486" y="1894788"/>
            <a:chExt cx="9591582" cy="4740396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" t="11851" b="2443"/>
            <a:stretch/>
          </p:blipFill>
          <p:spPr>
            <a:xfrm>
              <a:off x="1225486" y="1894788"/>
              <a:ext cx="9591582" cy="47403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889217" y="5280803"/>
              <a:ext cx="1357484" cy="3000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50" b="1" dirty="0" smtClean="0"/>
                <a:t>신민하</a:t>
              </a:r>
              <a:r>
                <a:rPr lang="en-US" altLang="ko-KR" sz="1350" b="1" dirty="0" smtClean="0"/>
                <a:t>(1)</a:t>
              </a:r>
              <a:endParaRPr lang="ko-KR" altLang="en-US" sz="1350" b="1" dirty="0"/>
            </a:p>
          </p:txBody>
        </p:sp>
      </p:grpSp>
      <p:sp>
        <p:nvSpPr>
          <p:cNvPr id="9" name="직사각형 8"/>
          <p:cNvSpPr/>
          <p:nvPr/>
        </p:nvSpPr>
        <p:spPr>
          <a:xfrm>
            <a:off x="1316016" y="6252256"/>
            <a:ext cx="9361040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41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67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49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18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85192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260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67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49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11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527485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21_레이어 23.jpg" descr="2022 가사_0021_레이어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6403639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0_레이어 24.jpg" descr="2022 가사_0020_레이어 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6597076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19_레이어 25.jpg" descr="2022 가사_0019_레이어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6696438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1_레이어 13.jpg" descr="2022 가사_0031_레이어 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4769077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0_레이어 14.jpg" descr="2022 가사_0030_레이어 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2426479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306</Words>
  <Application>Microsoft Office PowerPoint</Application>
  <PresentationFormat>사용자 지정</PresentationFormat>
  <Paragraphs>109</Paragraphs>
  <Slides>33</Slides>
  <Notes>14</Notes>
  <HiddenSlides>0</HiddenSlides>
  <MMClips>0</MMClips>
  <ScaleCrop>false</ScaleCrop>
  <HeadingPairs>
    <vt:vector size="4" baseType="variant">
      <vt:variant>
        <vt:lpstr>테마</vt:lpstr>
      </vt:variant>
      <vt:variant>
        <vt:i4>8</vt:i4>
      </vt:variant>
      <vt:variant>
        <vt:lpstr>슬라이드 제목</vt:lpstr>
      </vt:variant>
      <vt:variant>
        <vt:i4>33</vt:i4>
      </vt:variant>
    </vt:vector>
  </HeadingPairs>
  <TitlesOfParts>
    <vt:vector size="41" baseType="lpstr">
      <vt:lpstr>Office 테마</vt:lpstr>
      <vt:lpstr>7_Office 테마</vt:lpstr>
      <vt:lpstr>1_Office 테마</vt:lpstr>
      <vt:lpstr>2_White</vt:lpstr>
      <vt:lpstr>White</vt:lpstr>
      <vt:lpstr>1_White</vt:lpstr>
      <vt:lpstr>4_White</vt:lpstr>
      <vt:lpstr>5_White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27</cp:revision>
  <dcterms:created xsi:type="dcterms:W3CDTF">2022-06-11T10:00:30Z</dcterms:created>
  <dcterms:modified xsi:type="dcterms:W3CDTF">2022-09-17T13:33:10Z</dcterms:modified>
</cp:coreProperties>
</file>