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4270" r:id="rId5"/>
  </p:sldMasterIdLst>
  <p:notesMasterIdLst>
    <p:notesMasterId r:id="rId10"/>
  </p:notesMasterIdLst>
  <p:sldIdLst>
    <p:sldId id="1125" r:id="rId6"/>
    <p:sldId id="2479" r:id="rId7"/>
    <p:sldId id="2480" r:id="rId8"/>
    <p:sldId id="2481" r:id="rId9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CD160"/>
    <a:srgbClr val="111111"/>
    <a:srgbClr val="99E0FF"/>
    <a:srgbClr val="E2BB40"/>
    <a:srgbClr val="080808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7055" autoAdjust="0"/>
  </p:normalViewPr>
  <p:slideViewPr>
    <p:cSldViewPr>
      <p:cViewPr varScale="1">
        <p:scale>
          <a:sx n="81" d="100"/>
          <a:sy n="81" d="100"/>
        </p:scale>
        <p:origin x="-902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82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1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8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7" y="420361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1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15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8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4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8" y="33871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7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9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90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9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2022-03-27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3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623392" y="1341451"/>
            <a:ext cx="10656452" cy="453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</a:pP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사순절 기간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예수님을 생각하며 경건하게 생활합시다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밴드에 사순절 기간 미션 수행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올려주세요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3. 4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월부터 예배위원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대표기도</a:t>
            </a:r>
            <a:r>
              <a:rPr lang="en-US" altLang="ko-KR" sz="32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>
                <a:latin typeface="맑은 고딕" pitchFamily="50" charset="-127"/>
                <a:ea typeface="맑은 고딕" pitchFamily="50" charset="-127"/>
              </a:rPr>
              <a:t>헌금기도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진행합니다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3200" b="1" dirty="0" err="1" smtClean="0">
                <a:latin typeface="맑은 고딕" pitchFamily="50" charset="-127"/>
                <a:ea typeface="맑은 고딕" pitchFamily="50" charset="-127"/>
              </a:rPr>
              <a:t>굿네이버스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결연아동 </a:t>
            </a:r>
            <a:r>
              <a:rPr kumimoji="0"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뻐쓔뻐띠</a:t>
            </a:r>
            <a:r>
              <a:rPr kumimoji="0"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3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꾸마리</a:t>
            </a:r>
            <a:r>
              <a:rPr kumimoji="0"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3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비케이</a:t>
            </a:r>
            <a:r>
              <a:rPr kumimoji="0"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r>
              <a:rPr kumimoji="0"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편</a:t>
            </a:r>
            <a:r>
              <a:rPr kumimoji="0"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지</a:t>
            </a:r>
            <a:endParaRPr lang="en-US" altLang="ko-KR" sz="32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공과공부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주제 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용서하고 또 용서하자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32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건강하게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다음주에 </a:t>
            </a:r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만나요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~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칭찬합니다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 </a:t>
            </a:r>
            <a:r>
              <a:rPr kumimoji="0"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</a:t>
            </a:r>
            <a:r>
              <a:rPr kumimoji="0"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사순절</a:t>
            </a:r>
            <a:r>
              <a:rPr kumimoji="0"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kumimoji="0"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번째 </a:t>
            </a:r>
            <a:r>
              <a:rPr kumimoji="0"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미션</a:t>
            </a:r>
            <a:r>
              <a:rPr kumimoji="0"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105011"/>
            <a:ext cx="2664296" cy="440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" r="15346" b="1878"/>
          <a:stretch/>
        </p:blipFill>
        <p:spPr bwMode="auto">
          <a:xfrm>
            <a:off x="4761734" y="2105011"/>
            <a:ext cx="2664296" cy="437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105011"/>
            <a:ext cx="2592288" cy="437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0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5"/>
          <a:stretch/>
        </p:blipFill>
        <p:spPr>
          <a:xfrm>
            <a:off x="1365116" y="1916832"/>
            <a:ext cx="9461767" cy="471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47328" y="908720"/>
            <a:ext cx="12192000" cy="936104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뻐쓔뻐띠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7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꾸마리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7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비케이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8"/>
          <a:stretch/>
        </p:blipFill>
        <p:spPr bwMode="auto">
          <a:xfrm>
            <a:off x="1463142" y="1844824"/>
            <a:ext cx="47525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844824"/>
            <a:ext cx="4104456" cy="479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476879" y="4945305"/>
            <a:ext cx="48351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latin typeface="+mn-ea"/>
                <a:ea typeface="+mn-ea"/>
              </a:rPr>
              <a:t>제가 하루 중 가장 좋아하는 시간은 저녁이에요</a:t>
            </a:r>
            <a:r>
              <a:rPr lang="en-US" altLang="ko-KR" sz="1200" b="1" dirty="0">
                <a:latin typeface="+mn-ea"/>
                <a:ea typeface="+mn-ea"/>
              </a:rPr>
              <a:t>.</a:t>
            </a:r>
          </a:p>
          <a:p>
            <a:r>
              <a:rPr lang="ko-KR" altLang="en-US" sz="1200" b="1" dirty="0">
                <a:latin typeface="+mn-ea"/>
                <a:ea typeface="+mn-ea"/>
              </a:rPr>
              <a:t>왜냐하면 친구들과 돌아다니기 때문이에요</a:t>
            </a:r>
            <a:r>
              <a:rPr lang="en-US" altLang="ko-KR" sz="1200" b="1" dirty="0">
                <a:latin typeface="+mn-ea"/>
                <a:ea typeface="+mn-ea"/>
              </a:rPr>
              <a:t>.</a:t>
            </a:r>
          </a:p>
          <a:p>
            <a:r>
              <a:rPr lang="ko-KR" altLang="en-US" sz="1200" b="1" dirty="0">
                <a:latin typeface="+mn-ea"/>
                <a:ea typeface="+mn-ea"/>
              </a:rPr>
              <a:t>제가 들으면 기분 좋아지는 말은 </a:t>
            </a:r>
            <a:r>
              <a:rPr lang="en-US" altLang="ko-KR" sz="1200" b="1" dirty="0">
                <a:latin typeface="+mn-ea"/>
                <a:ea typeface="+mn-ea"/>
              </a:rPr>
              <a:t>'</a:t>
            </a:r>
            <a:r>
              <a:rPr lang="ko-KR" altLang="en-US" sz="1200" b="1" dirty="0">
                <a:latin typeface="+mn-ea"/>
                <a:ea typeface="+mn-ea"/>
              </a:rPr>
              <a:t>모두를 잘 도와주는구나</a:t>
            </a:r>
            <a:r>
              <a:rPr lang="en-US" altLang="ko-KR" sz="1200" b="1" dirty="0">
                <a:latin typeface="+mn-ea"/>
                <a:ea typeface="+mn-ea"/>
              </a:rPr>
              <a:t>'</a:t>
            </a:r>
            <a:r>
              <a:rPr lang="ko-KR" altLang="en-US" sz="1200" b="1" dirty="0">
                <a:latin typeface="+mn-ea"/>
                <a:ea typeface="+mn-ea"/>
              </a:rPr>
              <a:t>예요</a:t>
            </a:r>
            <a:r>
              <a:rPr lang="en-US" altLang="ko-KR" sz="1200" b="1" dirty="0">
                <a:latin typeface="+mn-ea"/>
                <a:ea typeface="+mn-ea"/>
              </a:rPr>
              <a:t>.</a:t>
            </a:r>
          </a:p>
          <a:p>
            <a:r>
              <a:rPr lang="ko-KR" altLang="en-US" sz="1200" b="1" dirty="0">
                <a:latin typeface="+mn-ea"/>
                <a:ea typeface="+mn-ea"/>
              </a:rPr>
              <a:t>왜냐하면 모두를 돕기 때문이에요</a:t>
            </a:r>
            <a:r>
              <a:rPr lang="en-US" altLang="ko-KR" sz="1200" b="1" dirty="0">
                <a:latin typeface="+mn-ea"/>
                <a:ea typeface="+mn-ea"/>
              </a:rPr>
              <a:t>. </a:t>
            </a:r>
          </a:p>
          <a:p>
            <a:r>
              <a:rPr lang="ko-KR" altLang="en-US" sz="1200" b="1" dirty="0">
                <a:latin typeface="+mn-ea"/>
                <a:ea typeface="+mn-ea"/>
              </a:rPr>
              <a:t>코로나</a:t>
            </a:r>
            <a:r>
              <a:rPr lang="en-US" altLang="ko-KR" sz="1200" b="1" dirty="0">
                <a:latin typeface="+mn-ea"/>
                <a:ea typeface="+mn-ea"/>
              </a:rPr>
              <a:t>19</a:t>
            </a:r>
            <a:r>
              <a:rPr lang="ko-KR" altLang="en-US" sz="1200" b="1" dirty="0">
                <a:latin typeface="+mn-ea"/>
                <a:ea typeface="+mn-ea"/>
              </a:rPr>
              <a:t>로 힘들 때</a:t>
            </a:r>
            <a:r>
              <a:rPr lang="en-US" altLang="ko-KR" sz="1200" b="1" dirty="0">
                <a:latin typeface="+mn-ea"/>
                <a:ea typeface="+mn-ea"/>
              </a:rPr>
              <a:t>, </a:t>
            </a:r>
            <a:r>
              <a:rPr lang="ko-KR" altLang="en-US" sz="1200" b="1" dirty="0">
                <a:latin typeface="+mn-ea"/>
                <a:ea typeface="+mn-ea"/>
              </a:rPr>
              <a:t>후원자님께 가장 감사했던 순간은 마스크를 받았을 때예요</a:t>
            </a:r>
            <a:r>
              <a:rPr lang="en-US" altLang="ko-KR" sz="1200" b="1" dirty="0">
                <a:latin typeface="+mn-ea"/>
                <a:ea typeface="+mn-ea"/>
              </a:rPr>
              <a:t>.</a:t>
            </a:r>
          </a:p>
          <a:p>
            <a:r>
              <a:rPr lang="ko-KR" altLang="en-US" sz="1200" b="1" dirty="0">
                <a:latin typeface="+mn-ea"/>
                <a:ea typeface="+mn-ea"/>
              </a:rPr>
              <a:t>왜냐하면 질병에 걸리는 것을 막아주기 때문이에요</a:t>
            </a:r>
            <a:r>
              <a:rPr lang="en-US" altLang="ko-KR" sz="1200" b="1" dirty="0">
                <a:latin typeface="+mn-ea"/>
                <a:ea typeface="+mn-ea"/>
              </a:rPr>
              <a:t>. </a:t>
            </a:r>
          </a:p>
          <a:p>
            <a:r>
              <a:rPr lang="ko-KR" altLang="en-US" sz="1200" b="1" dirty="0">
                <a:latin typeface="+mn-ea"/>
                <a:ea typeface="+mn-ea"/>
              </a:rPr>
              <a:t>후원자님께 궁금한 것이 있어요</a:t>
            </a:r>
            <a:r>
              <a:rPr lang="en-US" altLang="ko-KR" sz="1200" b="1" dirty="0">
                <a:latin typeface="+mn-ea"/>
                <a:ea typeface="+mn-ea"/>
              </a:rPr>
              <a:t>.</a:t>
            </a:r>
          </a:p>
          <a:p>
            <a:r>
              <a:rPr lang="ko-KR" altLang="en-US" sz="1200" b="1" dirty="0">
                <a:latin typeface="+mn-ea"/>
                <a:ea typeface="+mn-ea"/>
              </a:rPr>
              <a:t>후원자님은 어떤 새를 좋아하세요</a:t>
            </a:r>
            <a:r>
              <a:rPr lang="en-US" altLang="ko-KR" sz="1200" b="1" dirty="0">
                <a:latin typeface="+mn-ea"/>
                <a:ea typeface="+mn-ea"/>
              </a:rPr>
              <a:t>?</a:t>
            </a:r>
            <a:endParaRPr lang="ko-KR" altLang="en-US" sz="12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0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2989DE-A380-4095-B1E0-04E91A0C4257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b1542b66-be90-4ea2-9bb2-b25b806b2984"/>
    <ds:schemaRef ds:uri="20f6cbf1-5f90-4908-b26f-e717de893987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14958</TotalTime>
  <Words>152</Words>
  <Application>Microsoft Office PowerPoint</Application>
  <PresentationFormat>사용자 지정</PresentationFormat>
  <Paragraphs>23</Paragraphs>
  <Slides>4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</vt:i4>
      </vt:variant>
    </vt:vector>
  </HeadingPairs>
  <TitlesOfParts>
    <vt:vector size="6" baseType="lpstr">
      <vt:lpstr>파형</vt:lpstr>
      <vt:lpstr>Office 테마</vt:lpstr>
      <vt:lpstr>광  고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SEC</cp:lastModifiedBy>
  <cp:revision>1269</cp:revision>
  <dcterms:created xsi:type="dcterms:W3CDTF">2002-08-20T12:26:03Z</dcterms:created>
  <dcterms:modified xsi:type="dcterms:W3CDTF">2022-03-26T21:54:20Z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