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4355" r:id="rId3"/>
    <p:sldMasterId id="2147485124" r:id="rId4"/>
    <p:sldMasterId id="2147485161" r:id="rId5"/>
    <p:sldMasterId id="2147485173" r:id="rId6"/>
  </p:sldMasterIdLst>
  <p:notesMasterIdLst>
    <p:notesMasterId r:id="rId50"/>
  </p:notesMasterIdLst>
  <p:sldIdLst>
    <p:sldId id="1998" r:id="rId7"/>
    <p:sldId id="308" r:id="rId8"/>
    <p:sldId id="3498" r:id="rId9"/>
    <p:sldId id="3499" r:id="rId10"/>
    <p:sldId id="296" r:id="rId11"/>
    <p:sldId id="3850" r:id="rId12"/>
    <p:sldId id="3849" r:id="rId13"/>
    <p:sldId id="319" r:id="rId14"/>
    <p:sldId id="3851" r:id="rId15"/>
    <p:sldId id="3852" r:id="rId16"/>
    <p:sldId id="3853" r:id="rId17"/>
    <p:sldId id="320" r:id="rId18"/>
    <p:sldId id="3854" r:id="rId19"/>
    <p:sldId id="2547" r:id="rId20"/>
    <p:sldId id="2548" r:id="rId21"/>
    <p:sldId id="2549" r:id="rId22"/>
    <p:sldId id="2550" r:id="rId23"/>
    <p:sldId id="3855" r:id="rId24"/>
    <p:sldId id="3856" r:id="rId25"/>
    <p:sldId id="2915" r:id="rId26"/>
    <p:sldId id="3778" r:id="rId27"/>
    <p:sldId id="3779" r:id="rId28"/>
    <p:sldId id="3780" r:id="rId29"/>
    <p:sldId id="2919" r:id="rId30"/>
    <p:sldId id="3807" r:id="rId31"/>
    <p:sldId id="3822" r:id="rId32"/>
    <p:sldId id="3821" r:id="rId33"/>
    <p:sldId id="3857" r:id="rId34"/>
    <p:sldId id="3858" r:id="rId35"/>
    <p:sldId id="3859" r:id="rId36"/>
    <p:sldId id="3860" r:id="rId37"/>
    <p:sldId id="2922" r:id="rId38"/>
    <p:sldId id="2641" r:id="rId39"/>
    <p:sldId id="3861" r:id="rId40"/>
    <p:sldId id="3862" r:id="rId41"/>
    <p:sldId id="3863" r:id="rId42"/>
    <p:sldId id="3864" r:id="rId43"/>
    <p:sldId id="3866" r:id="rId44"/>
    <p:sldId id="3867" r:id="rId45"/>
    <p:sldId id="1932" r:id="rId46"/>
    <p:sldId id="1933" r:id="rId47"/>
    <p:sldId id="1934" r:id="rId48"/>
    <p:sldId id="2363" r:id="rId49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05" autoAdjust="0"/>
    <p:restoredTop sz="93411" autoAdjust="0"/>
  </p:normalViewPr>
  <p:slideViewPr>
    <p:cSldViewPr snapToGrid="0">
      <p:cViewPr varScale="1">
        <p:scale>
          <a:sx n="82" d="100"/>
          <a:sy n="82" d="100"/>
        </p:scale>
        <p:origin x="355" y="62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2025-12-07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242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935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71427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E47A4-4A56-CD2F-0052-A7920A59F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5A9AB6E-C7C4-0FB5-4EF5-7325CD54A3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ABA8D70-9B21-9D70-C8D7-87235A9B15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81F32A0-4C40-CABE-FD60-DC60741AD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041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EC0B0-C119-B015-9758-D300FD1DE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83BE722-FA6F-9AC3-03D4-556177D6DD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E40F80F-DC90-9C8B-D507-CC622D296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70D8E29-EAB5-43F7-B9A8-B0C3670726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172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2459B-5217-641C-99CF-83D08CC2A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9085C4A-4CFC-62D2-BB7B-A71F9C847C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B20F79C-7B7B-D671-50F8-0959183B7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D28327B-788F-73AA-FD40-56A536C92F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195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79469-D252-192F-4FBA-89561509C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DDACF9B-274C-D714-D553-4C8F062B99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E206031-D58C-90E3-C21F-DEB19B0C7F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06D69F0-849A-A649-D80F-2A90A41142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82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A1F5C-199B-E03F-92A3-2F1B8E216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505B5F6-B1F0-2563-06F0-60030C143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1281016-A7CD-7A90-C9D4-7B25F750E7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A5238D8-20E4-C266-C68F-2772875B6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357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6EAC8-C258-E67F-BBD1-12BA3EABF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83981E7-D15E-FE52-67B9-036D8564AC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FB00192-7986-D68F-32D5-5C0A622727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8BC06E-3C32-A881-4383-1EC02BA6A3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077B7-92F0-429C-9EA0-BE70C43F162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63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F2A22-54B0-F6FB-8A57-86D40DF83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ADF4BC4-05CA-7880-AFBE-B32D7BD801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998E4CB-CF33-7B11-156E-BAC5BE852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6558EFF-691A-0706-FE9F-7AF7D86BE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081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6FDB8-604E-4BE2-A957-D744E861979B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111755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2794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476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104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2349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0018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22CB8-4918-1DBF-0C7B-DB18DC0C0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B7CF642-ECA5-C37A-034C-6F496B21D1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B21DC1B-F6E5-3D57-611B-2714774ED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F3FCFBC-B3D1-00E9-F922-90178C4F27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077B7-92F0-429C-9EA0-BE70C43F162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6586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F7AC5-3D30-FECD-7642-3F5F42EB2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A584435-3FFF-B77C-F8F7-3D13FC924F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081D25E-6E16-E996-7973-C317AE0C23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EA3F975-72EE-20B2-7B6F-54D3C6C4EB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077B7-92F0-429C-9EA0-BE70C43F162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982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190C5-A5C3-1779-1482-F244A6CF5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BC22330-F317-D648-72D0-C272BDF9E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74018D2-0B39-6653-05E7-9B0FD25D1B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0CFB210-7265-C3C4-F397-370E17A090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077B7-92F0-429C-9EA0-BE70C43F162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25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2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31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31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7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1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9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2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2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4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2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70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648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27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5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951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287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623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667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290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813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15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33749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9317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263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90216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70059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67138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1691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13709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35229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68214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38755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9227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27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02902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30922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35966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63970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9520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36895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13161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39412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34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2025-12-07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3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3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6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2025-12-07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5" r:id="rId1"/>
    <p:sldLayoutId id="2147485126" r:id="rId2"/>
    <p:sldLayoutId id="2147485127" r:id="rId3"/>
    <p:sldLayoutId id="2147485128" r:id="rId4"/>
    <p:sldLayoutId id="2147485129" r:id="rId5"/>
    <p:sldLayoutId id="2147485130" r:id="rId6"/>
    <p:sldLayoutId id="2147485131" r:id="rId7"/>
    <p:sldLayoutId id="2147485132" r:id="rId8"/>
    <p:sldLayoutId id="2147485133" r:id="rId9"/>
    <p:sldLayoutId id="2147485134" r:id="rId10"/>
    <p:sldLayoutId id="214748513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F8E1C-55AE-476D-B34A-A6F683CDB614}" type="datetimeFigureOut">
              <a:rPr lang="ko-KR" altLang="en-US" smtClean="0"/>
              <a:t>2025-12-07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994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2" r:id="rId1"/>
    <p:sldLayoutId id="2147485163" r:id="rId2"/>
    <p:sldLayoutId id="2147485164" r:id="rId3"/>
    <p:sldLayoutId id="2147485165" r:id="rId4"/>
    <p:sldLayoutId id="2147485166" r:id="rId5"/>
    <p:sldLayoutId id="2147485167" r:id="rId6"/>
    <p:sldLayoutId id="2147485168" r:id="rId7"/>
    <p:sldLayoutId id="2147485169" r:id="rId8"/>
    <p:sldLayoutId id="2147485170" r:id="rId9"/>
    <p:sldLayoutId id="2147485171" r:id="rId10"/>
    <p:sldLayoutId id="2147485172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1D64E-6489-4F72-AD9F-87D39CBEA7A7}" type="datetimeFigureOut">
              <a:rPr lang="ko-KR" altLang="en-US" smtClean="0"/>
              <a:t>2025-12-07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007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4" r:id="rId1"/>
    <p:sldLayoutId id="2147485175" r:id="rId2"/>
    <p:sldLayoutId id="2147485176" r:id="rId3"/>
    <p:sldLayoutId id="2147485177" r:id="rId4"/>
    <p:sldLayoutId id="2147485178" r:id="rId5"/>
    <p:sldLayoutId id="2147485179" r:id="rId6"/>
    <p:sldLayoutId id="2147485180" r:id="rId7"/>
    <p:sldLayoutId id="2147485181" r:id="rId8"/>
    <p:sldLayoutId id="2147485182" r:id="rId9"/>
    <p:sldLayoutId id="2147485183" r:id="rId10"/>
    <p:sldLayoutId id="2147485184" r:id="rId11"/>
  </p:sldLayoutIdLst>
  <p:txStyles>
    <p:titleStyle>
      <a:lvl1pPr algn="ctr" defTabSz="9143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00FCE-29AC-47D7-95DC-3284FF9EF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8F48F64C-43C0-B337-FFE7-AC1D8298E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C71AEAEB-815F-B57C-BD11-BE37C446E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373"/>
            <a:ext cx="12192000" cy="6819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7A51E7-6E3A-49A2-0A08-2FFDAC531910}"/>
              </a:ext>
            </a:extLst>
          </p:cNvPr>
          <p:cNvSpPr txBox="1"/>
          <p:nvPr/>
        </p:nvSpPr>
        <p:spPr>
          <a:xfrm>
            <a:off x="334297" y="137652"/>
            <a:ext cx="414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난 깜짝 놀랐지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F8711B-74EA-0DE7-8386-C89A51B9EB35}"/>
              </a:ext>
            </a:extLst>
          </p:cNvPr>
          <p:cNvSpPr txBox="1"/>
          <p:nvPr/>
        </p:nvSpPr>
        <p:spPr>
          <a:xfrm>
            <a:off x="1917290" y="3085652"/>
            <a:ext cx="937997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예전엔 몰라 </a:t>
            </a:r>
            <a:r>
              <a:rPr kumimoji="0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몰라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사실 몰라 </a:t>
            </a:r>
            <a:r>
              <a:rPr kumimoji="0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몰라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예수님이 땅에 오신 그 이유를</a:t>
            </a:r>
          </a:p>
        </p:txBody>
      </p:sp>
    </p:spTree>
    <p:extLst>
      <p:ext uri="{BB962C8B-B14F-4D97-AF65-F5344CB8AC3E}">
        <p14:creationId xmlns:p14="http://schemas.microsoft.com/office/powerpoint/2010/main" val="3290948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9C418-B5EC-5D39-EA18-7C20CABCF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AF18BAD8-1488-A89C-7044-B0835AFC0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C665AFB1-3A6D-2F91-F2C7-0BE7B9652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373"/>
            <a:ext cx="12192000" cy="6819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6F896C-D995-4866-B42B-F742A2377620}"/>
              </a:ext>
            </a:extLst>
          </p:cNvPr>
          <p:cNvSpPr txBox="1"/>
          <p:nvPr/>
        </p:nvSpPr>
        <p:spPr>
          <a:xfrm>
            <a:off x="334297" y="137652"/>
            <a:ext cx="414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난 깜짝 놀랐지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3EAB50-E5CA-FD39-DA07-8DC742A2EFE2}"/>
              </a:ext>
            </a:extLst>
          </p:cNvPr>
          <p:cNvSpPr txBox="1"/>
          <p:nvPr/>
        </p:nvSpPr>
        <p:spPr>
          <a:xfrm>
            <a:off x="1917290" y="3085652"/>
            <a:ext cx="937997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알아 </a:t>
            </a:r>
            <a:r>
              <a:rPr kumimoji="0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알아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이제는 알아 </a:t>
            </a:r>
            <a:r>
              <a:rPr kumimoji="0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알아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예수님이 날 </a:t>
            </a:r>
            <a:r>
              <a:rPr kumimoji="0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구원하셨대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/>
            </a:r>
            <a:b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</a:b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어머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 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어머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~)</a:t>
            </a:r>
          </a:p>
        </p:txBody>
      </p:sp>
    </p:spTree>
    <p:extLst>
      <p:ext uri="{BB962C8B-B14F-4D97-AF65-F5344CB8AC3E}">
        <p14:creationId xmlns:p14="http://schemas.microsoft.com/office/powerpoint/2010/main" val="3567911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F6FC69-0C55-19E0-920D-701DABCCB685}"/>
              </a:ext>
            </a:extLst>
          </p:cNvPr>
          <p:cNvSpPr txBox="1"/>
          <p:nvPr/>
        </p:nvSpPr>
        <p:spPr>
          <a:xfrm>
            <a:off x="1268361" y="732809"/>
            <a:ext cx="274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bg1">
                    <a:lumMod val="95000"/>
                  </a:schemeClr>
                </a:solidFill>
              </a:rPr>
              <a:t>기뻐 기뻐하라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24094-77B3-39BC-1B84-6EC0A03BA852}"/>
              </a:ext>
            </a:extLst>
          </p:cNvPr>
          <p:cNvSpPr txBox="1"/>
          <p:nvPr/>
        </p:nvSpPr>
        <p:spPr>
          <a:xfrm>
            <a:off x="668593" y="1905506"/>
            <a:ext cx="110317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chemeClr val="bg1">
                    <a:lumMod val="95000"/>
                  </a:schemeClr>
                </a:solidFill>
              </a:rPr>
              <a:t>하나님의 구원을 기다리는 </a:t>
            </a:r>
            <a:r>
              <a:rPr lang="ko-KR" altLang="en-US" sz="4800" b="1" dirty="0" err="1">
                <a:solidFill>
                  <a:schemeClr val="bg1">
                    <a:lumMod val="95000"/>
                  </a:schemeClr>
                </a:solidFill>
              </a:rPr>
              <a:t>사람들이여</a:t>
            </a:r>
            <a:endParaRPr lang="en-US" altLang="ko-KR" sz="48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ko-KR" altLang="en-US" sz="4800" b="1" dirty="0">
                <a:solidFill>
                  <a:schemeClr val="bg1">
                    <a:lumMod val="95000"/>
                  </a:schemeClr>
                </a:solidFill>
              </a:rPr>
              <a:t>영광이 그 나라 기다리는 </a:t>
            </a:r>
            <a:r>
              <a:rPr lang="ko-KR" altLang="en-US" sz="4800" b="1" dirty="0" err="1">
                <a:solidFill>
                  <a:schemeClr val="bg1">
                    <a:lumMod val="95000"/>
                  </a:schemeClr>
                </a:solidFill>
              </a:rPr>
              <a:t>사람들이여</a:t>
            </a:r>
            <a:endParaRPr lang="en-US" altLang="ko-KR" sz="48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ko-KR" altLang="en-US" sz="4800" b="1" dirty="0">
                <a:solidFill>
                  <a:schemeClr val="bg1">
                    <a:lumMod val="95000"/>
                  </a:schemeClr>
                </a:solidFill>
              </a:rPr>
              <a:t>기뻐하라 기뻐 기뻐하라</a:t>
            </a:r>
            <a:endParaRPr lang="en-US" altLang="ko-KR" sz="48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ko-KR" altLang="en-US" sz="4800" b="1" dirty="0">
                <a:solidFill>
                  <a:schemeClr val="bg1">
                    <a:lumMod val="95000"/>
                  </a:schemeClr>
                </a:solidFill>
              </a:rPr>
              <a:t>이 아기를 보아라 이 아기를 보아라</a:t>
            </a:r>
          </a:p>
        </p:txBody>
      </p:sp>
    </p:spTree>
    <p:extLst>
      <p:ext uri="{BB962C8B-B14F-4D97-AF65-F5344CB8AC3E}">
        <p14:creationId xmlns:p14="http://schemas.microsoft.com/office/powerpoint/2010/main" val="1697468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0471A-14DB-DB48-D7D9-F39FCE461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BAFE21-3685-CF4E-79C7-C4C38E8CBE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02EA12F-441D-AFFF-2CA9-7F7D3DEA4A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015CED-8E81-7AC3-85E8-C8382D7F2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EDD5EF-5FF1-3C2D-A3CA-04FCDCBDDF51}"/>
              </a:ext>
            </a:extLst>
          </p:cNvPr>
          <p:cNvSpPr txBox="1"/>
          <p:nvPr/>
        </p:nvSpPr>
        <p:spPr>
          <a:xfrm>
            <a:off x="1268361" y="732809"/>
            <a:ext cx="274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기뻐 기뻐하라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1CCF3E-FE80-0D12-D297-CF84410F44A1}"/>
              </a:ext>
            </a:extLst>
          </p:cNvPr>
          <p:cNvSpPr txBox="1"/>
          <p:nvPr/>
        </p:nvSpPr>
        <p:spPr>
          <a:xfrm>
            <a:off x="727587" y="1448306"/>
            <a:ext cx="110317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구원 우리에게 임했네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dirty="0">
                <a:solidFill>
                  <a:prstClr val="white">
                    <a:lumMod val="95000"/>
                  </a:prstClr>
                </a:solidFill>
                <a:latin typeface="맑은 고딕"/>
                <a:ea typeface="맑은 고딕" panose="020B0503020000020004" pitchFamily="50" charset="-127"/>
              </a:rPr>
              <a:t>하나님의 영광 우리에게 비추었네</a:t>
            </a:r>
            <a:endParaRPr lang="en-US" altLang="ko-KR" sz="4800" b="1" dirty="0">
              <a:solidFill>
                <a:prstClr val="white">
                  <a:lumMod val="95000"/>
                </a:prstClr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구원자 보내주심 찬양해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dirty="0">
                <a:solidFill>
                  <a:prstClr val="white">
                    <a:lumMod val="95000"/>
                  </a:prstClr>
                </a:solidFill>
                <a:latin typeface="맑은 고딕"/>
                <a:ea typeface="맑은 고딕" panose="020B0503020000020004" pitchFamily="50" charset="-127"/>
              </a:rPr>
              <a:t>아기 예수 태어나심 감사해</a:t>
            </a:r>
            <a:endParaRPr lang="en-US" altLang="ko-KR" sz="4800" b="1" dirty="0">
              <a:solidFill>
                <a:prstClr val="white">
                  <a:lumMod val="95000"/>
                </a:prstClr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감사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찬양해</a:t>
            </a:r>
          </a:p>
        </p:txBody>
      </p:sp>
    </p:spTree>
    <p:extLst>
      <p:ext uri="{BB962C8B-B14F-4D97-AF65-F5344CB8AC3E}">
        <p14:creationId xmlns:p14="http://schemas.microsoft.com/office/powerpoint/2010/main" val="2426801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414E2-12CB-DF24-9137-D9ECE64E7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FB4CBD-E041-8E9E-5847-1841AB011E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5F53BCC-028E-ED06-7D22-0F6FF4DCE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1CAED1-B811-3414-03A4-86E0B84DC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100511-274F-E1D3-A38F-360176C54DA3}"/>
              </a:ext>
            </a:extLst>
          </p:cNvPr>
          <p:cNvSpPr txBox="1"/>
          <p:nvPr/>
        </p:nvSpPr>
        <p:spPr>
          <a:xfrm>
            <a:off x="1268361" y="732809"/>
            <a:ext cx="274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기뻐 기뻐하라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13539B-A995-CC0D-5A0A-DCE88DF218DD}"/>
              </a:ext>
            </a:extLst>
          </p:cNvPr>
          <p:cNvSpPr txBox="1"/>
          <p:nvPr/>
        </p:nvSpPr>
        <p:spPr>
          <a:xfrm>
            <a:off x="668593" y="1905506"/>
            <a:ext cx="110317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구원을 기다리는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사람들이여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영광이 그 나라 기다리는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사람들이여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기뻐하라 기뻐 기뻐하라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 아기를 보아라 이 아기를 보아라</a:t>
            </a:r>
          </a:p>
        </p:txBody>
      </p:sp>
    </p:spTree>
    <p:extLst>
      <p:ext uri="{BB962C8B-B14F-4D97-AF65-F5344CB8AC3E}">
        <p14:creationId xmlns:p14="http://schemas.microsoft.com/office/powerpoint/2010/main" val="793322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B10D5-EA8B-40DD-9562-938D4B92C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0A6A97-9507-EFA1-D0D2-AD46101D99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3924CFE-5E52-F53E-A62B-961A7C2067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635B3B-8983-9423-DF56-DBE0785E8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C21C5C-5AC5-EAB0-FA5B-644691864891}"/>
              </a:ext>
            </a:extLst>
          </p:cNvPr>
          <p:cNvSpPr txBox="1"/>
          <p:nvPr/>
        </p:nvSpPr>
        <p:spPr>
          <a:xfrm>
            <a:off x="1268361" y="732809"/>
            <a:ext cx="2743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기뻐 기뻐하라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4261F1-7D2A-C6E1-AF3E-1751D686A707}"/>
              </a:ext>
            </a:extLst>
          </p:cNvPr>
          <p:cNvSpPr txBox="1"/>
          <p:nvPr/>
        </p:nvSpPr>
        <p:spPr>
          <a:xfrm>
            <a:off x="727587" y="1448306"/>
            <a:ext cx="110317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구원 우리에게 임했네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영광 우리에게 비추었네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구원자 보내주심 찬양해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아기 예수 태어나심 감사해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감사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찬양해</a:t>
            </a:r>
          </a:p>
        </p:txBody>
      </p:sp>
    </p:spTree>
    <p:extLst>
      <p:ext uri="{BB962C8B-B14F-4D97-AF65-F5344CB8AC3E}">
        <p14:creationId xmlns:p14="http://schemas.microsoft.com/office/powerpoint/2010/main" val="2985879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6ECD4-C787-0F32-A6E4-65E73A520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81F30507-C5AC-055E-733C-F4D8465C2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E3A337A3-7E82-6A42-5B21-2A038FDC2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947" y="-52137"/>
            <a:ext cx="12204700" cy="6962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1045B9-82E7-2D8A-2406-A974FC4176F1}"/>
              </a:ext>
            </a:extLst>
          </p:cNvPr>
          <p:cNvSpPr txBox="1"/>
          <p:nvPr/>
        </p:nvSpPr>
        <p:spPr>
          <a:xfrm>
            <a:off x="1090862" y="1913264"/>
            <a:ext cx="10438063" cy="2144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ko-KR" altLang="en-US" sz="13333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찬양해요♪</a:t>
            </a:r>
            <a:r>
              <a:rPr lang="en-US" altLang="ko-KR" sz="13333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1511987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박시원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34310" y="206506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7181" y="1927356"/>
            <a:ext cx="7848872" cy="3231634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성경봉독</a:t>
            </a:r>
            <a:endParaRPr kumimoji="0" lang="en-US" altLang="ko-KR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중고딕"/>
              <a:ea typeface="HY중고딕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중고딕"/>
              <a:ea typeface="HY중고딕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요한 일서 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1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장 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5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267033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ko-KR" altLang="en-US" sz="5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13037"/>
            <a:ext cx="11926185" cy="1107975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6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성경봉독</a:t>
            </a:r>
            <a:r>
              <a:rPr kumimoji="0" lang="en-US" altLang="ko-KR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lang="ko-KR" altLang="en-US" sz="5400" b="1" dirty="0">
                <a:solidFill>
                  <a:srgbClr val="000000"/>
                </a:solidFill>
                <a:latin typeface="맑은 고딕"/>
                <a:ea typeface="맑은 고딕" panose="020B0503020000020004" pitchFamily="50" charset="-127"/>
              </a:rPr>
              <a:t>요한일서 </a:t>
            </a:r>
            <a:r>
              <a:rPr lang="en-US" altLang="ko-KR" sz="5400" b="1" dirty="0">
                <a:solidFill>
                  <a:srgbClr val="000000"/>
                </a:solidFill>
                <a:latin typeface="맑은 고딕"/>
                <a:ea typeface="맑은 고딕" panose="020B0503020000020004" pitchFamily="50" charset="-127"/>
              </a:rPr>
              <a:t>1</a:t>
            </a:r>
            <a:r>
              <a:rPr lang="ko-KR" altLang="en-US" sz="5400" b="1" dirty="0">
                <a:solidFill>
                  <a:srgbClr val="000000"/>
                </a:solidFill>
                <a:latin typeface="맑은 고딕"/>
                <a:ea typeface="맑은 고딕" panose="020B0503020000020004" pitchFamily="50" charset="-127"/>
              </a:rPr>
              <a:t>장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870277" y="1621012"/>
            <a:ext cx="11182856" cy="4708977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5 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우리가 그에게서 듣고 너희에게 전하는 소식은 이것이니 곧 하나님은 빛이시라 그에게는 어둠이 조금도 없으시다는 것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이니라</a:t>
            </a:r>
            <a:r>
              <a:rPr lang="ko-KR" altLang="en-US" sz="6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6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6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아멘</a:t>
            </a:r>
            <a:r>
              <a:rPr lang="en-US" altLang="ko-KR" sz="6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~)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7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8184" y="2032736"/>
            <a:ext cx="8875632" cy="458585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그래픽M"/>
                <a:ea typeface="HY그래픽M"/>
                <a:cs typeface="+mn-cs"/>
              </a:rPr>
              <a:t>설    교</a:t>
            </a:r>
            <a:endParaRPr kumimoji="0" lang="en-US" altLang="ko-KR" sz="6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그래픽M"/>
              <a:ea typeface="HY그래픽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그래픽M"/>
              <a:ea typeface="HY그래픽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Y그래픽M"/>
                <a:ea typeface="HY그래픽M"/>
                <a:cs typeface="+mn-cs"/>
              </a:rPr>
              <a:t>하나님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Y그래픽M"/>
                <a:ea typeface="HY그래픽M"/>
                <a:cs typeface="+mn-cs"/>
              </a:rPr>
              <a:t>은  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그래픽M"/>
                <a:ea typeface="HY그래픽M"/>
                <a:cs typeface="+mn-cs"/>
              </a:rPr>
              <a:t>빛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Y그래픽M"/>
                <a:ea typeface="HY그래픽M"/>
                <a:cs typeface="+mn-cs"/>
              </a:rPr>
              <a:t>이시라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Y그래픽M"/>
              <a:ea typeface="HY그래픽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Y그래픽M"/>
              <a:ea typeface="HY그래픽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그래픽M"/>
                <a:ea typeface="HY그래픽M"/>
                <a:cs typeface="+mn-cs"/>
              </a:rPr>
              <a:t>김광래</a:t>
            </a: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그래픽M"/>
                <a:ea typeface="HY그래픽M"/>
                <a:cs typeface="+mn-cs"/>
              </a:rPr>
              <a:t> 목사님</a:t>
            </a:r>
          </a:p>
        </p:txBody>
      </p:sp>
    </p:spTree>
    <p:extLst>
      <p:ext uri="{BB962C8B-B14F-4D97-AF65-F5344CB8AC3E}">
        <p14:creationId xmlns:p14="http://schemas.microsoft.com/office/powerpoint/2010/main" val="89404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7571" y="-823960"/>
            <a:ext cx="10776857" cy="6863413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헌금 찬양</a:t>
            </a: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하이어 성가대 </a:t>
            </a: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200" dirty="0">
                <a:solidFill>
                  <a:prstClr val="black"/>
                </a:solidFill>
                <a:latin typeface="HY엽서M"/>
                <a:ea typeface="HY엽서M"/>
              </a:rPr>
              <a:t>“</a:t>
            </a:r>
            <a:r>
              <a:rPr lang="ko-KR" altLang="en-US" sz="7200" dirty="0">
                <a:solidFill>
                  <a:prstClr val="black"/>
                </a:solidFill>
                <a:latin typeface="HY엽서M"/>
                <a:ea typeface="HY엽서M"/>
              </a:rPr>
              <a:t>그 이름 임마누엘</a:t>
            </a:r>
            <a:r>
              <a:rPr lang="en-US" altLang="ko-KR" sz="7200" dirty="0">
                <a:solidFill>
                  <a:prstClr val="black"/>
                </a:solidFill>
                <a:latin typeface="HY엽서M"/>
                <a:ea typeface="HY엽서M"/>
              </a:rPr>
              <a:t>”</a:t>
            </a: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/>
            </a:r>
            <a:b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</a:b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“</a:t>
            </a:r>
            <a:endParaRPr kumimoji="0" lang="ko-KR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B0062-B178-3129-1C3B-9F59025C9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8B2E980-7997-E64E-0754-CCE5496B3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65820F-BB95-D0C4-CD99-85DF399EBC1C}"/>
              </a:ext>
            </a:extLst>
          </p:cNvPr>
          <p:cNvSpPr txBox="1"/>
          <p:nvPr/>
        </p:nvSpPr>
        <p:spPr>
          <a:xfrm>
            <a:off x="1034507" y="539977"/>
            <a:ext cx="105262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5400" dirty="0"/>
              <a:t>유대 땅 작은 마을 베들레헴에</a:t>
            </a:r>
            <a:endParaRPr lang="en-US" altLang="ko-KR" sz="5400" dirty="0"/>
          </a:p>
          <a:p>
            <a:pPr algn="ctr"/>
            <a:r>
              <a:rPr lang="ko-KR" altLang="en-US" sz="5400" dirty="0"/>
              <a:t>사람의 몸을 입고 아들로 오신</a:t>
            </a:r>
            <a:endParaRPr lang="en-US" altLang="ko-KR" sz="5400" dirty="0"/>
          </a:p>
        </p:txBody>
      </p:sp>
    </p:spTree>
    <p:extLst>
      <p:ext uri="{BB962C8B-B14F-4D97-AF65-F5344CB8AC3E}">
        <p14:creationId xmlns:p14="http://schemas.microsoft.com/office/powerpoint/2010/main" val="2075968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B0976-AD6E-880F-AFAB-80282DA43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0A9D605B-C10E-5D7F-21A1-551E12A09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37769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3FEBD2-248A-0379-E85E-871EA89DB9B9}"/>
              </a:ext>
            </a:extLst>
          </p:cNvPr>
          <p:cNvSpPr txBox="1"/>
          <p:nvPr/>
        </p:nvSpPr>
        <p:spPr>
          <a:xfrm>
            <a:off x="489527" y="676205"/>
            <a:ext cx="109819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크고 놀라운 그 이름 예수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우리들 모든 죄에서 구원하셨네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690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07F85-4318-C8A6-FB19-87CC89D66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CD605B7-4BDE-8F27-4F28-656921015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18B80C-C4B8-9A51-ABF8-184831AF3639}"/>
              </a:ext>
            </a:extLst>
          </p:cNvPr>
          <p:cNvSpPr txBox="1"/>
          <p:nvPr/>
        </p:nvSpPr>
        <p:spPr>
          <a:xfrm>
            <a:off x="508001" y="558450"/>
            <a:ext cx="112221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약속대로 오신 그 이름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임마누엘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330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75013-5CB0-1375-7A31-2565B4BD3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D06CE078-6D5B-B25E-28F9-8DF08216D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185D15-6F88-4A9F-2270-A05CC0061DE1}"/>
              </a:ext>
            </a:extLst>
          </p:cNvPr>
          <p:cNvSpPr txBox="1"/>
          <p:nvPr/>
        </p:nvSpPr>
        <p:spPr>
          <a:xfrm>
            <a:off x="1034507" y="539977"/>
            <a:ext cx="105262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유대 땅 작은 마을 베들레헴에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사람의 몸을 입고 아들로 오신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358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C31B6-FC65-CAED-5456-C36964E73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A596416-CF0C-F38A-9390-5C7BC79C6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37769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D7977B-11AE-CCFD-A4F1-47F7793DA5A8}"/>
              </a:ext>
            </a:extLst>
          </p:cNvPr>
          <p:cNvSpPr txBox="1"/>
          <p:nvPr/>
        </p:nvSpPr>
        <p:spPr>
          <a:xfrm>
            <a:off x="489527" y="676205"/>
            <a:ext cx="109819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크고 놀라운 그 이름 예수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우리들 모든 죄에서 구원하셨네</a:t>
            </a:r>
          </a:p>
        </p:txBody>
      </p:sp>
    </p:spTree>
    <p:extLst>
      <p:ext uri="{BB962C8B-B14F-4D97-AF65-F5344CB8AC3E}">
        <p14:creationId xmlns:p14="http://schemas.microsoft.com/office/powerpoint/2010/main" val="3134449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75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5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8"/>
            <a:ext cx="12192000" cy="4401168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너와 나의 모습이  예수님 닮아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너와 나의 모습이  예수님 닮아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하루 이틀 매일매일 지날 때 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더 닮아가길 원해요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374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1AF5E-4306-8DDD-0EDA-5325F9EB6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44DD6990-A7F6-78EC-6272-769DB4E2A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99134B-7F35-460F-F7CD-4460E1E26397}"/>
              </a:ext>
            </a:extLst>
          </p:cNvPr>
          <p:cNvSpPr txBox="1"/>
          <p:nvPr/>
        </p:nvSpPr>
        <p:spPr>
          <a:xfrm>
            <a:off x="508001" y="558450"/>
            <a:ext cx="112221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약속대로 오신 그 이름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임마누엘</a:t>
            </a:r>
          </a:p>
        </p:txBody>
      </p:sp>
    </p:spTree>
    <p:extLst>
      <p:ext uri="{BB962C8B-B14F-4D97-AF65-F5344CB8AC3E}">
        <p14:creationId xmlns:p14="http://schemas.microsoft.com/office/powerpoint/2010/main" val="2141102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654C8-17D9-E47D-2440-F9508672B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D8152BA5-540D-7A87-AB1D-F3D8A1BE0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700C78-FBA5-8E1C-B1B7-7AA2231A1713}"/>
              </a:ext>
            </a:extLst>
          </p:cNvPr>
          <p:cNvSpPr txBox="1"/>
          <p:nvPr/>
        </p:nvSpPr>
        <p:spPr>
          <a:xfrm>
            <a:off x="484909" y="873082"/>
            <a:ext cx="112221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우리와 영원히 함께 하시네</a:t>
            </a:r>
          </a:p>
        </p:txBody>
      </p:sp>
    </p:spTree>
    <p:extLst>
      <p:ext uri="{BB962C8B-B14F-4D97-AF65-F5344CB8AC3E}">
        <p14:creationId xmlns:p14="http://schemas.microsoft.com/office/powerpoint/2010/main" val="1855438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4677" y="5081237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최예서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5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1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206521" y="300354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0882" y="1702385"/>
            <a:ext cx="11530233" cy="492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0" marR="0" lvl="0" indent="0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1.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그리스도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향기 가득한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자녀되기를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소망합니다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442913" indent="-442913">
              <a:lnSpc>
                <a:spcPct val="150000"/>
              </a:lnSpc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2.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대림절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두번째 주일입니다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. 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24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촛불점화</a:t>
            </a:r>
            <a:r>
              <a:rPr lang="ko-KR" altLang="en-US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담당자 준비</a:t>
            </a:r>
            <a:r>
              <a:rPr lang="en-US" altLang="ko-KR" sz="24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</a:endParaRPr>
          </a:p>
          <a:p>
            <a:pPr marL="442913" indent="-442913">
              <a:lnSpc>
                <a:spcPct val="150000"/>
              </a:lnSpc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3.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성탄절 축하 공연은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“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킹 오브 킹스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”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연극입니다</a:t>
            </a:r>
            <a:endParaRPr lang="en-US" altLang="ko-KR" sz="3200" b="1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442913" marR="0" lvl="0" indent="-442913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  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(</a:t>
            </a:r>
            <a:r>
              <a:rPr lang="ko-KR" altLang="en-US" sz="28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맡은 배역을 잘 준비 바라며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일정 확인 바랍니다 </a:t>
            </a:r>
            <a:r>
              <a:rPr lang="en-US" altLang="ko-KR" sz="28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)</a:t>
            </a:r>
            <a:endParaRPr lang="en-US" altLang="ko-KR" sz="3200" b="1" dirty="0" smtClean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442913" marR="0" lvl="0" indent="-442913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4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다음주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예배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임사자는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사회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김연호</a:t>
            </a:r>
            <a:r>
              <a:rPr lang="ko-KR" altLang="en-US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3200" b="1" noProof="0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선생님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</a:t>
            </a:r>
          </a:p>
          <a:p>
            <a:pPr marL="442913" marR="0" lvl="0" indent="-442913" algn="l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48875" algn="l"/>
              </a:tabLst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대표기도</a:t>
            </a:r>
            <a:r>
              <a:rPr lang="ko-KR" altLang="en-US" sz="32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허지유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어린이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헌금기도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lang="ko-KR" altLang="en-US" sz="3200" b="1" noProof="0" dirty="0" err="1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박시윤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어린이 입니다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0514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1781" y="511879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성경 말씀</a:t>
            </a:r>
            <a:endParaRPr kumimoji="0" lang="en-US" altLang="ko-KR" sz="47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sp>
        <p:nvSpPr>
          <p:cNvPr id="9" name="가로 글상자 10"/>
          <p:cNvSpPr txBox="1"/>
          <p:nvPr/>
        </p:nvSpPr>
        <p:spPr>
          <a:xfrm>
            <a:off x="1692737" y="2251069"/>
            <a:ext cx="8802964" cy="3508649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marL="0" marR="0" lvl="0" indent="0" algn="l" defTabSz="913946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우리는 구원 받는 자들에게나 </a:t>
            </a:r>
            <a:endParaRPr kumimoji="0" lang="en-US" altLang="ko-KR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헤드라인M" panose="02030600000101010101" pitchFamily="18" charset="-127"/>
              <a:ea typeface="HY헤드라인M" panose="02030600000101010101" pitchFamily="18" charset="-127"/>
              <a:cs typeface="+mn-cs"/>
            </a:endParaRPr>
          </a:p>
          <a:p>
            <a:pPr marL="0" marR="0" lvl="0" indent="0" algn="l" defTabSz="913946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망하는 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자들에게나 </a:t>
            </a: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하나님 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헤드라인M" panose="02030600000101010101" pitchFamily="18" charset="-127"/>
                <a:ea typeface="HY헤드라인M" panose="02030600000101010101" pitchFamily="18" charset="-127"/>
                <a:cs typeface="+mn-cs"/>
              </a:rPr>
              <a:t>앞에서 그리스도의 향기니</a:t>
            </a:r>
          </a:p>
          <a:p>
            <a:pPr marL="0" marR="0" lvl="0" indent="0" algn="r" defTabSz="913946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 </a:t>
            </a:r>
            <a:r>
              <a:rPr kumimoji="0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고린</a:t>
            </a:r>
            <a:r>
              <a:rPr kumimoji="0" lang="ko-KR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도</a:t>
            </a:r>
            <a:r>
              <a:rPr kumimoji="0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후서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장 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15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절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309692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1781" y="511879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성경 말씀</a:t>
            </a:r>
            <a:endParaRPr kumimoji="0" lang="en-US" altLang="ko-KR" sz="47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7" name="PFE element 20">
            <a:extLst>
              <a:ext uri="{FF2B5EF4-FFF2-40B4-BE49-F238E27FC236}">
                <a16:creationId xmlns:a16="http://schemas.microsoft.com/office/drawing/2014/main" id="{B04F563F-E0BE-05FE-FF15-70F0C9067F8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60" y="2214127"/>
            <a:ext cx="10325859" cy="387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700" b="1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대림절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촛불점화 담당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48567"/>
              </p:ext>
            </p:extLst>
          </p:nvPr>
        </p:nvGraphicFramePr>
        <p:xfrm>
          <a:off x="981884" y="2118560"/>
          <a:ext cx="10224335" cy="4381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2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2940">
                  <a:extLst>
                    <a:ext uri="{9D8B030D-6E8A-4147-A177-3AD203B41FA5}">
                      <a16:colId xmlns:a16="http://schemas.microsoft.com/office/drawing/2014/main" val="63210971"/>
                    </a:ext>
                  </a:extLst>
                </a:gridCol>
              </a:tblGrid>
              <a:tr h="8639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날짜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명수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부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부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9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11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kumimoji="0"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kumimoji="0" lang="en-US" altLang="ko-KR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김사랑</a:t>
                      </a:r>
                      <a:endParaRPr kumimoji="0" lang="en-US" altLang="ko-KR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오서현</a:t>
                      </a:r>
                      <a:endParaRPr kumimoji="0" lang="en-US" altLang="ko-KR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9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7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서호원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최예서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김수연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이라임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9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14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김도경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한유은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최은서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윤건이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윤강이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윤한이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91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21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명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서주원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현하빈</a:t>
                      </a:r>
                      <a:endParaRPr lang="en-US" altLang="ko-KR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박시윤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한은호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박로제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이나엘</a:t>
                      </a:r>
                      <a:endParaRPr lang="en-US" altLang="ko-KR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김한솔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4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박로빈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06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1781" y="-91946"/>
            <a:ext cx="12192000" cy="1203176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“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킹 오브 킹스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”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연습 일정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916390"/>
              </p:ext>
            </p:extLst>
          </p:nvPr>
        </p:nvGraphicFramePr>
        <p:xfrm>
          <a:off x="1223835" y="1316127"/>
          <a:ext cx="9636997" cy="5094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6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0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900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날짜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0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11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23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음성 녹음 연습</a:t>
                      </a: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kumimoji="0"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핸드폰</a:t>
                      </a:r>
                      <a:r>
                        <a:rPr kumimoji="0"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211912"/>
                  </a:ext>
                </a:extLst>
              </a:tr>
              <a:tr h="8490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11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, 12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7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음성 </a:t>
                      </a:r>
                      <a:r>
                        <a:rPr kumimoji="0"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녹음</a:t>
                      </a:r>
                      <a:endParaRPr kumimoji="0" lang="en-US" altLang="ko-KR" sz="24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0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14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녹음된 것 맞추어 연습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0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20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 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토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11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시 모여서 연습 후 본당에서 리허설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90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월 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21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일 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주일</a:t>
                      </a: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총연습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0169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19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4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5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6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39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52" y="905607"/>
            <a:ext cx="11794610" cy="5722327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233871" y="5403517"/>
            <a:ext cx="11626951" cy="348810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331178" y="138980"/>
            <a:ext cx="12192000" cy="69305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 fontScale="92500" lnSpcReduction="10000"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700" b="1" noProof="0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예배 </a:t>
            </a:r>
            <a:r>
              <a:rPr lang="ko-KR" altLang="en-US" sz="4700" b="1" noProof="0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임사자</a:t>
            </a:r>
            <a:endParaRPr kumimoji="0" lang="en-US" altLang="ko-KR" sz="47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98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75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5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1"/>
            <a:ext cx="12192000" cy="5016722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예수님 사랑이 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넘쳐 넘쳐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예수님 축복이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흘러 흘러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예수님 은혜가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가득 가득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당신과 함께 하길 원해요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202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35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54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EB3EF-9735-5E1E-D2D3-49BDEBDA8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F1FA55F9-5695-596B-43AC-6A01C802F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47813337-C047-056A-FCF3-1DBFAD47B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8658"/>
            <a:ext cx="1218863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B4C193-4D43-7A21-6E96-B32C88E2CE68}"/>
              </a:ext>
            </a:extLst>
          </p:cNvPr>
          <p:cNvSpPr txBox="1"/>
          <p:nvPr/>
        </p:nvSpPr>
        <p:spPr>
          <a:xfrm>
            <a:off x="206477" y="227557"/>
            <a:ext cx="293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rgbClr val="FFFF00"/>
                </a:solidFill>
              </a:rPr>
              <a:t>천사들의 노래가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B6198F-98AD-5954-D4A3-87E4C0312647}"/>
              </a:ext>
            </a:extLst>
          </p:cNvPr>
          <p:cNvSpPr txBox="1"/>
          <p:nvPr/>
        </p:nvSpPr>
        <p:spPr>
          <a:xfrm>
            <a:off x="1070032" y="1562658"/>
            <a:ext cx="113776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dirty="0">
                <a:solidFill>
                  <a:srgbClr val="FFFF00"/>
                </a:solidFill>
              </a:rPr>
              <a:t>천사들의 노래가 </a:t>
            </a:r>
            <a:endParaRPr lang="en-US" altLang="ko-KR" sz="5400" b="1" dirty="0">
              <a:solidFill>
                <a:srgbClr val="FFFF00"/>
              </a:solidFill>
            </a:endParaRPr>
          </a:p>
          <a:p>
            <a:r>
              <a:rPr lang="ko-KR" altLang="en-US" sz="5400" b="1" dirty="0">
                <a:solidFill>
                  <a:srgbClr val="FFFF00"/>
                </a:solidFill>
              </a:rPr>
              <a:t>하늘에서 들리니</a:t>
            </a:r>
            <a:endParaRPr lang="en-US" altLang="ko-KR" sz="5400" b="1" dirty="0">
              <a:solidFill>
                <a:srgbClr val="FFFF00"/>
              </a:solidFill>
            </a:endParaRPr>
          </a:p>
          <a:p>
            <a:r>
              <a:rPr lang="ko-KR" altLang="en-US" sz="5400" b="1" dirty="0">
                <a:solidFill>
                  <a:srgbClr val="FFFF00"/>
                </a:solidFill>
              </a:rPr>
              <a:t>산과들이 기뻐서  </a:t>
            </a:r>
            <a:endParaRPr lang="en-US" altLang="ko-KR" sz="5400" b="1" dirty="0">
              <a:solidFill>
                <a:srgbClr val="FFFF00"/>
              </a:solidFill>
            </a:endParaRPr>
          </a:p>
          <a:p>
            <a:r>
              <a:rPr lang="ko-KR" altLang="en-US" sz="5400" b="1" dirty="0" err="1">
                <a:solidFill>
                  <a:srgbClr val="FFFF00"/>
                </a:solidFill>
              </a:rPr>
              <a:t>메아리쳐</a:t>
            </a:r>
            <a:r>
              <a:rPr lang="ko-KR" altLang="en-US" sz="5400" b="1" dirty="0">
                <a:solidFill>
                  <a:srgbClr val="FFFF00"/>
                </a:solidFill>
              </a:rPr>
              <a:t> 울린다</a:t>
            </a:r>
          </a:p>
        </p:txBody>
      </p:sp>
    </p:spTree>
    <p:extLst>
      <p:ext uri="{BB962C8B-B14F-4D97-AF65-F5344CB8AC3E}">
        <p14:creationId xmlns:p14="http://schemas.microsoft.com/office/powerpoint/2010/main" val="4125359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D9363-3486-62B2-23EC-259085168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E99311FA-3798-EE70-042D-A7BFBBEE4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BCC0064B-4B2D-D14B-64D7-7702D7303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8658"/>
            <a:ext cx="1218863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8F9C17-199E-BEED-950E-3049569CC287}"/>
              </a:ext>
            </a:extLst>
          </p:cNvPr>
          <p:cNvSpPr txBox="1"/>
          <p:nvPr/>
        </p:nvSpPr>
        <p:spPr>
          <a:xfrm>
            <a:off x="206477" y="227557"/>
            <a:ext cx="293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천사들의 노래가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122262-F912-C3F4-CCEC-0AB3B0A86B95}"/>
              </a:ext>
            </a:extLst>
          </p:cNvPr>
          <p:cNvSpPr txBox="1"/>
          <p:nvPr/>
        </p:nvSpPr>
        <p:spPr>
          <a:xfrm>
            <a:off x="1070032" y="1562658"/>
            <a:ext cx="113776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 밤중에 목자들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srgbClr val="FFFF00"/>
                </a:solidFill>
                <a:latin typeface="맑은 고딕"/>
                <a:ea typeface="맑은 고딕" panose="020B0503020000020004" pitchFamily="50" charset="-127"/>
              </a:rPr>
              <a:t>저기 양떼 지킬 때</a:t>
            </a:r>
            <a:endParaRPr lang="en-US" altLang="ko-KR" sz="5400" b="1" dirty="0">
              <a:solidFill>
                <a:srgbClr val="FFFF00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아름다운 노래가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srgbClr val="FFFF00"/>
                </a:solidFill>
                <a:latin typeface="맑은 고딕"/>
                <a:ea typeface="맑은 고딕" panose="020B0503020000020004" pitchFamily="50" charset="-127"/>
              </a:rPr>
              <a:t>청아하게 들린다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948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E40DD-1DEE-B28E-EDD8-057E8E278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56BA8D1F-4A98-FEEE-7E1A-EDAEC488A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5837963F-891F-EB71-8703-2A8A52429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8658"/>
            <a:ext cx="1218863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9C152D-46DA-B7CE-663D-BDAF443E8763}"/>
              </a:ext>
            </a:extLst>
          </p:cNvPr>
          <p:cNvSpPr txBox="1"/>
          <p:nvPr/>
        </p:nvSpPr>
        <p:spPr>
          <a:xfrm>
            <a:off x="206477" y="227557"/>
            <a:ext cx="293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천사들의 노래가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EC435F-D1B9-1ED2-5F9C-026C8D7EBF06}"/>
              </a:ext>
            </a:extLst>
          </p:cNvPr>
          <p:cNvSpPr txBox="1"/>
          <p:nvPr/>
        </p:nvSpPr>
        <p:spPr>
          <a:xfrm>
            <a:off x="1070032" y="1562658"/>
            <a:ext cx="113776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영</a:t>
            </a:r>
            <a:r>
              <a:rPr kumimoji="0" lang="en-US" altLang="ko-KR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~~~</a:t>
            </a: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광을 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높이계신 주께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영</a:t>
            </a:r>
            <a:r>
              <a:rPr kumimoji="0" lang="en-US" altLang="ko-KR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~~~</a:t>
            </a: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광을 </a:t>
            </a: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높이계신 주님께</a:t>
            </a: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05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A2580-B347-9868-B6A4-96D316D25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98C4EDF1-BE1D-A4FB-E073-F0AA7D336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2FCB264B-EDCC-A344-AC40-64950191E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373"/>
            <a:ext cx="12192000" cy="6819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80F188-4A95-9AD8-F465-7D3DBA535CEA}"/>
              </a:ext>
            </a:extLst>
          </p:cNvPr>
          <p:cNvSpPr txBox="1"/>
          <p:nvPr/>
        </p:nvSpPr>
        <p:spPr>
          <a:xfrm>
            <a:off x="334297" y="137652"/>
            <a:ext cx="414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bg1">
                    <a:lumMod val="95000"/>
                  </a:schemeClr>
                </a:solidFill>
              </a:rPr>
              <a:t>난 깜짝 놀랐지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1D163-F1B1-9818-ABEA-856D54685634}"/>
              </a:ext>
            </a:extLst>
          </p:cNvPr>
          <p:cNvSpPr txBox="1"/>
          <p:nvPr/>
        </p:nvSpPr>
        <p:spPr>
          <a:xfrm>
            <a:off x="2556387" y="2948000"/>
            <a:ext cx="881953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5400" dirty="0">
                <a:solidFill>
                  <a:schemeClr val="bg1">
                    <a:lumMod val="95000"/>
                  </a:schemeClr>
                </a:solidFill>
              </a:rPr>
              <a:t>난 깜짝 놀랐지</a:t>
            </a:r>
            <a:br>
              <a:rPr lang="ko-KR" altLang="en-US" sz="5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ko-KR" altLang="en-US" sz="5400" dirty="0">
                <a:solidFill>
                  <a:schemeClr val="bg1">
                    <a:lumMod val="95000"/>
                  </a:schemeClr>
                </a:solidFill>
              </a:rPr>
              <a:t>예수님이 날 </a:t>
            </a:r>
            <a:r>
              <a:rPr lang="ko-KR" altLang="en-US" sz="5400" dirty="0" err="1">
                <a:solidFill>
                  <a:schemeClr val="bg1">
                    <a:lumMod val="95000"/>
                  </a:schemeClr>
                </a:solidFill>
              </a:rPr>
              <a:t>사랑하신대</a:t>
            </a:r>
            <a:r>
              <a:rPr lang="ko-KR" altLang="en-US" sz="54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ko-KR" altLang="en-US" sz="5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ko-KR" altLang="en-US" sz="5400" dirty="0">
                <a:solidFill>
                  <a:schemeClr val="bg1">
                    <a:lumMod val="95000"/>
                  </a:schemeClr>
                </a:solidFill>
              </a:rPr>
              <a:t>난 깜짝 놀랐지</a:t>
            </a:r>
          </a:p>
          <a:p>
            <a:r>
              <a:rPr lang="ko-KR" altLang="en-US" sz="5400" dirty="0">
                <a:solidFill>
                  <a:schemeClr val="bg1">
                    <a:lumMod val="95000"/>
                  </a:schemeClr>
                </a:solidFill>
              </a:rPr>
              <a:t>예수님이 날 </a:t>
            </a:r>
            <a:r>
              <a:rPr lang="ko-KR" altLang="en-US" sz="5400" dirty="0" err="1">
                <a:solidFill>
                  <a:schemeClr val="bg1">
                    <a:lumMod val="95000"/>
                  </a:schemeClr>
                </a:solidFill>
              </a:rPr>
              <a:t>구원하셨대</a:t>
            </a:r>
            <a:endParaRPr lang="ko-KR" altLang="en-US" sz="5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976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DD3B1-823F-234B-12E9-33392C20D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950FF7AB-1AAB-0BEC-D529-3831E6BB6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1F30501C-8CAD-58A6-EBBE-853B7E6D0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373"/>
            <a:ext cx="12192000" cy="6819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2D1D58-FAE6-AA14-E8FB-82F465BC37D5}"/>
              </a:ext>
            </a:extLst>
          </p:cNvPr>
          <p:cNvSpPr txBox="1"/>
          <p:nvPr/>
        </p:nvSpPr>
        <p:spPr>
          <a:xfrm>
            <a:off x="334297" y="137652"/>
            <a:ext cx="414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난 깜짝 놀랐지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9178B2-3081-5E94-5AE9-13730875719A}"/>
              </a:ext>
            </a:extLst>
          </p:cNvPr>
          <p:cNvSpPr txBox="1"/>
          <p:nvPr/>
        </p:nvSpPr>
        <p:spPr>
          <a:xfrm>
            <a:off x="2556387" y="2948000"/>
            <a:ext cx="881953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난 깜짝 놀랐지</a:t>
            </a:r>
            <a:b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날 위해 십자가 </a:t>
            </a:r>
            <a:r>
              <a:rPr kumimoji="0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죽으셨대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/>
            </a:r>
            <a:b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난 깜짝 놀랐지</a:t>
            </a: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우리를 주의 자녀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삼으셨대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1987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31208</TotalTime>
  <Words>743</Words>
  <Application>Microsoft Office PowerPoint</Application>
  <PresentationFormat>와이드스크린</PresentationFormat>
  <Paragraphs>235</Paragraphs>
  <Slides>43</Slides>
  <Notes>31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6</vt:i4>
      </vt:variant>
      <vt:variant>
        <vt:lpstr>슬라이드 제목</vt:lpstr>
      </vt:variant>
      <vt:variant>
        <vt:i4>43</vt:i4>
      </vt:variant>
    </vt:vector>
  </HeadingPairs>
  <TitlesOfParts>
    <vt:vector size="62" baseType="lpstr">
      <vt:lpstr>08서울한강체 M</vt:lpstr>
      <vt:lpstr>HY견고딕</vt:lpstr>
      <vt:lpstr>HY그래픽M</vt:lpstr>
      <vt:lpstr>HY목각파임B</vt:lpstr>
      <vt:lpstr>HY엽서L</vt:lpstr>
      <vt:lpstr>HY엽서M</vt:lpstr>
      <vt:lpstr>HY중고딕</vt:lpstr>
      <vt:lpstr>HY헤드라인M</vt:lpstr>
      <vt:lpstr>굴림</vt:lpstr>
      <vt:lpstr>맑은 고딕</vt:lpstr>
      <vt:lpstr>타이포_소곤소곤 M</vt:lpstr>
      <vt:lpstr>함초롬돋움</vt:lpstr>
      <vt:lpstr>Arial</vt:lpstr>
      <vt:lpstr>Office 테마</vt:lpstr>
      <vt:lpstr>7_Office 테마</vt:lpstr>
      <vt:lpstr>8_Office 테마</vt:lpstr>
      <vt:lpstr>9_Office 테마</vt:lpstr>
      <vt:lpstr>1_Office 테마</vt:lpstr>
      <vt:lpstr>5_Office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A0161066</cp:lastModifiedBy>
  <cp:revision>444</cp:revision>
  <dcterms:created xsi:type="dcterms:W3CDTF">2022-06-11T10:00:30Z</dcterms:created>
  <dcterms:modified xsi:type="dcterms:W3CDTF">2025-12-06T22:20:38Z</dcterms:modified>
  <cp:version/>
</cp:coreProperties>
</file>