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801" r:id="rId6"/>
    <p:sldMasterId id="2147483917" r:id="rId7"/>
    <p:sldMasterId id="2147483929" r:id="rId8"/>
    <p:sldMasterId id="2147483941" r:id="rId9"/>
  </p:sldMasterIdLst>
  <p:notesMasterIdLst>
    <p:notesMasterId r:id="rId45"/>
  </p:notesMasterIdLst>
  <p:sldIdLst>
    <p:sldId id="1998" r:id="rId10"/>
    <p:sldId id="2640" r:id="rId11"/>
    <p:sldId id="2585" r:id="rId12"/>
    <p:sldId id="2586" r:id="rId13"/>
    <p:sldId id="2635" r:id="rId14"/>
    <p:sldId id="2636" r:id="rId15"/>
    <p:sldId id="2637" r:id="rId16"/>
    <p:sldId id="2638" r:id="rId17"/>
    <p:sldId id="2639" r:id="rId18"/>
    <p:sldId id="2651" r:id="rId19"/>
    <p:sldId id="2650" r:id="rId20"/>
    <p:sldId id="2652" r:id="rId21"/>
    <p:sldId id="2614" r:id="rId22"/>
    <p:sldId id="2547" r:id="rId23"/>
    <p:sldId id="2548" r:id="rId24"/>
    <p:sldId id="2549" r:id="rId25"/>
    <p:sldId id="2550" r:id="rId26"/>
    <p:sldId id="2645" r:id="rId27"/>
    <p:sldId id="2646" r:id="rId28"/>
    <p:sldId id="2647" r:id="rId29"/>
    <p:sldId id="2648" r:id="rId30"/>
    <p:sldId id="2649" r:id="rId31"/>
    <p:sldId id="2445" r:id="rId32"/>
    <p:sldId id="2553" r:id="rId33"/>
    <p:sldId id="2634" r:id="rId34"/>
    <p:sldId id="2312" r:id="rId35"/>
    <p:sldId id="2656" r:id="rId36"/>
    <p:sldId id="2657" r:id="rId37"/>
    <p:sldId id="2658" r:id="rId38"/>
    <p:sldId id="2315" r:id="rId39"/>
    <p:sldId id="2641" r:id="rId40"/>
    <p:sldId id="1932" r:id="rId41"/>
    <p:sldId id="1933" r:id="rId42"/>
    <p:sldId id="1934" r:id="rId43"/>
    <p:sldId id="2363" r:id="rId4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1FE2A-B5D2-4E6C-81A6-018B8DD7E524}" v="24" dt="2022-11-19T05:40:06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87" autoAdjust="0"/>
  </p:normalViewPr>
  <p:slideViewPr>
    <p:cSldViewPr snapToGrid="0">
      <p:cViewPr varScale="1">
        <p:scale>
          <a:sx n="122" d="100"/>
          <a:sy n="122" d="100"/>
        </p:scale>
        <p:origin x="-1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BDFC-D22E-4261-8EE4-989EA2EF652D}" type="datetimeFigureOut">
              <a:rPr lang="ko-KR" altLang="en-US" smtClean="0"/>
              <a:t>2022-12-03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6F90B-29EA-4C02-BF72-5D8E4F5529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703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9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9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44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32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91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46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9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9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3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95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7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50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6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42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69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22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7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9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51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6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32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6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30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26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15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70" y="4203644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26" y="4075340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26" y="4074419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608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64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44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64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44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44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655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22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70" y="338729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29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444A3-1010-4DF2-A2B3-EB80A016FA2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006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25CAB-45E9-4204-8DC0-044569D136F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7609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9398E-3C3E-40FC-9775-7B8FA54034A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5617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2DC5F-2E74-4648-8AC7-04DDC9F12F9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6381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8E740-3F0E-425F-85F9-3AEBC9542CD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7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2022-12-03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3CE67-7807-4965-9173-B066EF7A912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6234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FE1B-38D5-4FEE-8594-A863A8F321C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957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ED51C-A3CC-48A1-A503-4B946C27245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501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7433E-FC2E-4131-AA07-6DE9497AAD5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208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92C35-F4C8-43B0-BFDA-F11215640E8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756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84E1C-6499-4AE6-B901-7E679C20FCB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147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2385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2120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9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51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954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4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1757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186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412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7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779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7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9335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067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4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2022-12-03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7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7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2022-12-03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611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611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611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2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80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407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81" y="6250407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07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55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85050C-C9A2-42E9-AEB3-B6DA305BA239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2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1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06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27" y="1052739"/>
            <a:ext cx="1841281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0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661" y="228600"/>
            <a:ext cx="2188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기다려요</a:t>
            </a:r>
            <a:r>
              <a:rPr lang="en-US" altLang="ko-KR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~</a:t>
            </a:r>
            <a:endParaRPr lang="ko-KR" altLang="en-US" sz="24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6" y="1744286"/>
            <a:ext cx="108164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기다리나요 하얀 눈송이 아니 아니</a:t>
            </a:r>
            <a:endParaRPr lang="en-US" altLang="ko-KR" sz="4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기다리나요 빨간 산타클로스 아니 아니</a:t>
            </a:r>
            <a: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기다리나요 멋진 장난감 아니 아니</a:t>
            </a:r>
            <a:endParaRPr lang="en-US" altLang="ko-KR" sz="4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기다려요  아기 예수님을</a:t>
            </a:r>
            <a:endParaRPr lang="en-US" altLang="ko-KR" sz="4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endParaRPr lang="ko-KR" alt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35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0" y="0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7661" y="228600"/>
            <a:ext cx="2188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난 기다려요</a:t>
            </a:r>
            <a:r>
              <a:rPr lang="en-US" altLang="ko-KR" sz="24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~</a:t>
            </a:r>
            <a:endParaRPr lang="ko-KR" altLang="en-US" sz="2400" b="1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5" y="1744286"/>
            <a:ext cx="108164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나를 위해 이 땅에  오신</a:t>
            </a:r>
            <a:r>
              <a:rPr lang="en-US" altLang="ko-KR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하나님의 사랑하는 아들</a:t>
            </a:r>
            <a:r>
              <a:rPr lang="en-US" altLang="ko-KR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기다려요 난 아기 예수님</a:t>
            </a:r>
            <a:r>
              <a:rPr lang="en-US" altLang="ko-KR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내가 가장 사랑하는 분 </a:t>
            </a:r>
            <a:endParaRPr lang="ko-KR" altLang="en-US" sz="4800" b="1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304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0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661" y="228600"/>
            <a:ext cx="2188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기다려요</a:t>
            </a:r>
            <a:r>
              <a:rPr lang="en-US" altLang="ko-KR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~</a:t>
            </a:r>
            <a:endParaRPr lang="ko-KR" altLang="en-US" sz="24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5" y="1744286"/>
            <a:ext cx="108164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나는 기다려요 아기 예수님을</a:t>
            </a:r>
            <a: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나를 위해 이 땅에 오신</a:t>
            </a:r>
            <a:endParaRPr lang="en-US" altLang="ko-KR" sz="4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온 세상을 구원하신 왕</a:t>
            </a:r>
            <a:endParaRPr lang="ko-KR" altLang="en-US" sz="48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776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ko-KR" sz="4000" dirty="0">
                <a:latin typeface="HY헤드라인M" pitchFamily="18" charset="-127"/>
                <a:ea typeface="HY헤드라인M" pitchFamily="18" charset="-127"/>
              </a:rPr>
              <a:t>2022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5584" y="1885244"/>
            <a:ext cx="11496600" cy="21851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대림 절</a:t>
            </a:r>
            <a:r>
              <a:rPr kumimoji="1" lang="en-US" altLang="ko-KR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/>
            </a:r>
            <a:br>
              <a:rPr kumimoji="1" lang="en-US" altLang="ko-KR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제 </a:t>
            </a:r>
            <a:r>
              <a:rPr kumimoji="1" lang="ko-KR" altLang="en-US" sz="68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두번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째 </a:t>
            </a: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주일입니다</a:t>
            </a:r>
            <a:endParaRPr kumimoji="1" lang="en-US" altLang="ko-KR" sz="68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20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4.</a:t>
            </a:r>
            <a:r>
              <a:rPr lang="ko-KR" altLang="en-US" sz="110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1368672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4.</a:t>
            </a:r>
            <a:r>
              <a:rPr lang="ko-KR" altLang="en-US" sz="110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41008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61252072" descr="EMB000042ec3d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198" y="2132856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444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4.</a:t>
            </a:r>
            <a:r>
              <a:rPr lang="ko-KR" altLang="en-US" sz="110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2136615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1.</a:t>
            </a:r>
            <a:r>
              <a:rPr lang="ko-KR" altLang="en-US" sz="1100">
                <a:solidFill>
                  <a:srgbClr val="000000"/>
                </a:solidFill>
              </a:rPr>
              <a:t>무화과 나뭇잎이 마르고</a:t>
            </a: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1824347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1.</a:t>
            </a:r>
            <a:r>
              <a:rPr lang="ko-KR" altLang="en-US" sz="1100">
                <a:solidFill>
                  <a:srgbClr val="000000"/>
                </a:solidFill>
              </a:rPr>
              <a:t>무화과 나뭇잎이 마르고</a:t>
            </a: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2205567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남윤호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2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1130E8E-C5E7-4099-AC32-B2FCCD830F10}"/>
              </a:ext>
            </a:extLst>
          </p:cNvPr>
          <p:cNvSpPr txBox="1"/>
          <p:nvPr/>
        </p:nvSpPr>
        <p:spPr>
          <a:xfrm>
            <a:off x="2181702" y="1786500"/>
            <a:ext cx="7848872" cy="3139301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66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 </a:t>
            </a:r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창세기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11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9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6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1584656"/>
      </p:ext>
    </p:extLst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39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487" y="718276"/>
            <a:ext cx="10590511" cy="5170626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</a:t>
            </a:r>
            <a:r>
              <a:rPr lang="ko-KR" altLang="en-US" sz="5400" b="1" dirty="0">
                <a:solidFill>
                  <a:prstClr val="black"/>
                </a:solidFill>
              </a:rPr>
              <a:t>성경봉독</a:t>
            </a:r>
            <a:r>
              <a:rPr lang="en-US" altLang="ko-KR" sz="5400" b="1" dirty="0">
                <a:solidFill>
                  <a:prstClr val="black"/>
                </a:solidFill>
              </a:rPr>
              <a:t>-  </a:t>
            </a:r>
            <a:r>
              <a:rPr lang="ko-KR" altLang="en-US" sz="5400" b="1" dirty="0" smtClean="0">
                <a:solidFill>
                  <a:prstClr val="black"/>
                </a:solidFill>
              </a:rPr>
              <a:t>창세기 </a:t>
            </a:r>
            <a:r>
              <a:rPr lang="en-US" altLang="ko-KR" sz="5400" b="1" dirty="0" smtClean="0">
                <a:solidFill>
                  <a:prstClr val="black"/>
                </a:solidFill>
              </a:rPr>
              <a:t>11</a:t>
            </a:r>
            <a:r>
              <a:rPr lang="ko-KR" altLang="en-US" sz="5400" b="1" dirty="0" smtClean="0">
                <a:solidFill>
                  <a:prstClr val="black"/>
                </a:solidFill>
              </a:rPr>
              <a:t>장</a:t>
            </a:r>
            <a:endParaRPr lang="en-US" altLang="ko-KR" sz="5400" b="1" dirty="0">
              <a:solidFill>
                <a:prstClr val="black"/>
              </a:solidFill>
            </a:endParaRPr>
          </a:p>
          <a:p>
            <a:r>
              <a:rPr lang="en-US" altLang="ko-KR" sz="5400" b="1" dirty="0" smtClean="0">
                <a:solidFill>
                  <a:prstClr val="black"/>
                </a:solidFill>
              </a:rPr>
              <a:t>9</a:t>
            </a:r>
            <a:r>
              <a:rPr lang="ko-KR" altLang="en-US" sz="5400" b="1" dirty="0" smtClean="0">
                <a:solidFill>
                  <a:prstClr val="black"/>
                </a:solidFill>
              </a:rPr>
              <a:t>그러므로 </a:t>
            </a:r>
            <a:r>
              <a:rPr lang="ko-KR" altLang="en-US" sz="5400" b="1" dirty="0">
                <a:solidFill>
                  <a:prstClr val="black"/>
                </a:solidFill>
              </a:rPr>
              <a:t>그 이름을 바벨이라 하니 이는 여호와께서 거기서 온 땅의 언어를 혼잡하게 하셨음이니라 여호와께서 거기서 그들을 온 </a:t>
            </a:r>
            <a:endParaRPr lang="en-US" altLang="ko-KR" sz="5400" b="1" dirty="0" smtClean="0">
              <a:solidFill>
                <a:prstClr val="black"/>
              </a:solidFill>
            </a:endParaRPr>
          </a:p>
          <a:p>
            <a:r>
              <a:rPr lang="ko-KR" altLang="en-US" sz="5400" b="1" dirty="0" smtClean="0">
                <a:solidFill>
                  <a:prstClr val="black"/>
                </a:solidFill>
              </a:rPr>
              <a:t>지면에 </a:t>
            </a:r>
            <a:r>
              <a:rPr lang="ko-KR" altLang="en-US" sz="5400" b="1" dirty="0" err="1">
                <a:solidFill>
                  <a:prstClr val="black"/>
                </a:solidFill>
              </a:rPr>
              <a:t>흩으셨더라</a:t>
            </a:r>
            <a:endParaRPr lang="en-US" altLang="ko-KR" sz="5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78628"/>
      </p:ext>
    </p:extLst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7320" y="2365510"/>
            <a:ext cx="7848872" cy="249297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바벨탑 </a:t>
            </a:r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심판</a:t>
            </a:r>
            <a:endParaRPr lang="en-US" altLang="ko-KR" sz="52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0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661" y="228600"/>
            <a:ext cx="2188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기다려요</a:t>
            </a:r>
            <a:r>
              <a:rPr lang="en-US" altLang="ko-KR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~</a:t>
            </a:r>
            <a:endParaRPr lang="ko-KR" altLang="en-US" sz="24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6" y="1744286"/>
            <a:ext cx="108164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기다리나요 하얀 눈송이 아니 아니</a:t>
            </a:r>
            <a:endParaRPr lang="en-US" altLang="ko-KR" sz="4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기다리나요 빨간 산타클로스 아니 아니</a:t>
            </a:r>
            <a: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기다리나요 멋진 장난감 아니 아니</a:t>
            </a:r>
            <a:endParaRPr lang="en-US" altLang="ko-KR" sz="4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기다려요  아기 예수님을</a:t>
            </a:r>
            <a:endParaRPr lang="en-US" altLang="ko-KR" sz="4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endParaRPr lang="ko-KR" alt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0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0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661" y="228600"/>
            <a:ext cx="2188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기다려요</a:t>
            </a:r>
            <a:r>
              <a:rPr lang="en-US" altLang="ko-KR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~</a:t>
            </a:r>
            <a:endParaRPr lang="ko-KR" altLang="en-US" sz="24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5" y="1744286"/>
            <a:ext cx="108164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나를 위해 이 땅에  오신</a:t>
            </a:r>
            <a: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하나님의 사랑하는 아들</a:t>
            </a:r>
            <a: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기다려요 난 아기 예수님</a:t>
            </a:r>
            <a: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내가 가장 사랑하는 분 </a:t>
            </a:r>
            <a:endParaRPr lang="ko-KR" altLang="en-US" sz="48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6802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0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661" y="228600"/>
            <a:ext cx="2188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기다려요</a:t>
            </a:r>
            <a:r>
              <a:rPr lang="en-US" altLang="ko-KR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~</a:t>
            </a:r>
            <a:endParaRPr lang="ko-KR" altLang="en-US" sz="24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5" y="1744286"/>
            <a:ext cx="108164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나는 기다려요 아기 예수님을</a:t>
            </a:r>
            <a: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나를 위해 이 땅에 오신</a:t>
            </a:r>
            <a:endParaRPr lang="en-US" altLang="ko-KR" sz="4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온 세상을 구원하신 왕</a:t>
            </a:r>
            <a:endParaRPr lang="ko-KR" altLang="en-US" sz="48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110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67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49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18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851925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박시원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595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260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67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49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11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52748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20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4.</a:t>
            </a:r>
            <a:r>
              <a:rPr lang="ko-KR" altLang="en-US" sz="110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1139336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4.</a:t>
            </a:r>
            <a:r>
              <a:rPr lang="ko-KR" altLang="en-US" sz="110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2424655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4.</a:t>
            </a:r>
            <a:r>
              <a:rPr lang="ko-KR" altLang="en-US" sz="110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4113604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1.</a:t>
            </a:r>
            <a:r>
              <a:rPr lang="ko-KR" altLang="en-US" sz="1100">
                <a:solidFill>
                  <a:srgbClr val="000000"/>
                </a:solidFill>
              </a:rPr>
              <a:t>무화과 나뭇잎이 마르고</a:t>
            </a: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1477627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1.</a:t>
            </a:r>
            <a:r>
              <a:rPr lang="ko-KR" altLang="en-US" sz="1100">
                <a:solidFill>
                  <a:srgbClr val="000000"/>
                </a:solidFill>
              </a:rPr>
              <a:t>무화과 나뭇잎이 마르고</a:t>
            </a: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3864224615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4" ma:contentTypeDescription="새 문서를 만듭니다." ma:contentTypeScope="" ma:versionID="ddf4232f471ee197a807e1827f03abd3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230f701c59dc83fd1bd14be9587e7c48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401C98-82FB-47FE-94A0-1325B56CC1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D61BCC-B2F9-40E4-AAFE-93044638304F}">
  <ds:schemaRefs>
    <ds:schemaRef ds:uri="http://schemas.microsoft.com/office/2006/metadata/properties"/>
    <ds:schemaRef ds:uri="b1542b66-be90-4ea2-9bb2-b25b806b2984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20f6cbf1-5f90-4908-b26f-e717de893987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2499232-152A-4918-B179-3E2609D5A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421</Words>
  <Application>Microsoft Office PowerPoint</Application>
  <PresentationFormat>사용자 지정</PresentationFormat>
  <Paragraphs>138</Paragraphs>
  <Slides>35</Slides>
  <Notes>13</Notes>
  <HiddenSlides>0</HiddenSlides>
  <MMClips>0</MMClips>
  <ScaleCrop>false</ScaleCrop>
  <HeadingPairs>
    <vt:vector size="4" baseType="variant">
      <vt:variant>
        <vt:lpstr>테마</vt:lpstr>
      </vt:variant>
      <vt:variant>
        <vt:i4>6</vt:i4>
      </vt:variant>
      <vt:variant>
        <vt:lpstr>슬라이드 제목</vt:lpstr>
      </vt:variant>
      <vt:variant>
        <vt:i4>35</vt:i4>
      </vt:variant>
    </vt:vector>
  </HeadingPairs>
  <TitlesOfParts>
    <vt:vector size="41" baseType="lpstr">
      <vt:lpstr>Office 테마</vt:lpstr>
      <vt:lpstr>7_Office 테마</vt:lpstr>
      <vt:lpstr>1_Office 테마</vt:lpstr>
      <vt:lpstr>2_파형</vt:lpstr>
      <vt:lpstr>기본 디자인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sw931</cp:lastModifiedBy>
  <cp:revision>49</cp:revision>
  <dcterms:created xsi:type="dcterms:W3CDTF">2022-06-11T10:00:30Z</dcterms:created>
  <dcterms:modified xsi:type="dcterms:W3CDTF">2022-12-03T08:00:28Z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