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4"/>
    <p:sldMasterId id="2147484270" r:id="rId5"/>
    <p:sldMasterId id="2147484647" r:id="rId6"/>
    <p:sldMasterId id="2147485220" r:id="rId7"/>
    <p:sldMasterId id="2147485245" r:id="rId8"/>
    <p:sldMasterId id="2147485257" r:id="rId9"/>
    <p:sldMasterId id="2147485269" r:id="rId10"/>
    <p:sldMasterId id="2147485281" r:id="rId11"/>
    <p:sldMasterId id="2147485354" r:id="rId12"/>
    <p:sldMasterId id="2147485366" r:id="rId13"/>
    <p:sldMasterId id="2147485391" r:id="rId14"/>
    <p:sldMasterId id="2147485468" r:id="rId15"/>
    <p:sldMasterId id="2147485542" r:id="rId16"/>
    <p:sldMasterId id="2147485555" r:id="rId17"/>
    <p:sldMasterId id="2147485567" r:id="rId18"/>
  </p:sldMasterIdLst>
  <p:notesMasterIdLst>
    <p:notesMasterId r:id="rId60"/>
  </p:notesMasterIdLst>
  <p:sldIdLst>
    <p:sldId id="1998" r:id="rId19"/>
    <p:sldId id="2478" r:id="rId20"/>
    <p:sldId id="2497" r:id="rId21"/>
    <p:sldId id="2498" r:id="rId22"/>
    <p:sldId id="2501" r:id="rId23"/>
    <p:sldId id="2502" r:id="rId24"/>
    <p:sldId id="2503" r:id="rId25"/>
    <p:sldId id="2504" r:id="rId26"/>
    <p:sldId id="2511" r:id="rId27"/>
    <p:sldId id="2513" r:id="rId28"/>
    <p:sldId id="2512" r:id="rId29"/>
    <p:sldId id="2514" r:id="rId30"/>
    <p:sldId id="2515" r:id="rId31"/>
    <p:sldId id="2516" r:id="rId32"/>
    <p:sldId id="2509" r:id="rId33"/>
    <p:sldId id="2510" r:id="rId34"/>
    <p:sldId id="2346" r:id="rId35"/>
    <p:sldId id="2302" r:id="rId36"/>
    <p:sldId id="2303" r:id="rId37"/>
    <p:sldId id="2304" r:id="rId38"/>
    <p:sldId id="2305" r:id="rId39"/>
    <p:sldId id="2517" r:id="rId40"/>
    <p:sldId id="2518" r:id="rId41"/>
    <p:sldId id="2519" r:id="rId42"/>
    <p:sldId id="2445" r:id="rId43"/>
    <p:sldId id="2309" r:id="rId44"/>
    <p:sldId id="2318" r:id="rId45"/>
    <p:sldId id="2312" r:id="rId46"/>
    <p:sldId id="2520" r:id="rId47"/>
    <p:sldId id="2521" r:id="rId48"/>
    <p:sldId id="2315" r:id="rId49"/>
    <p:sldId id="2006" r:id="rId50"/>
    <p:sldId id="2522" r:id="rId51"/>
    <p:sldId id="2523" r:id="rId52"/>
    <p:sldId id="2524" r:id="rId53"/>
    <p:sldId id="2525" r:id="rId54"/>
    <p:sldId id="2526" r:id="rId55"/>
    <p:sldId id="1932" r:id="rId56"/>
    <p:sldId id="1933" r:id="rId57"/>
    <p:sldId id="1934" r:id="rId58"/>
    <p:sldId id="2363" r:id="rId59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9387" autoAdjust="0"/>
  </p:normalViewPr>
  <p:slideViewPr>
    <p:cSldViewPr>
      <p:cViewPr>
        <p:scale>
          <a:sx n="97" d="100"/>
          <a:sy n="97" d="100"/>
        </p:scale>
        <p:origin x="-293" y="4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presProps" Target="presProps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00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123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78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7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1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030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46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5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3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887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177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8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7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17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414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96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733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74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442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1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728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306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54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487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920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845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6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9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9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7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577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6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이름을 찬양함이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사랑을 노래함이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가득 주를 기뻐하며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깊이 주께 감사하며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주님을 찬양함이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가장 큰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24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5400" y="2636917"/>
            <a:ext cx="10945216" cy="23082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2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</a:t>
            </a:r>
            <a:r>
              <a:rPr lang="en-US" altLang="ko-KR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algn="ctr"/>
            <a:r>
              <a:rPr lang="ko-KR" altLang="en-US" sz="72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두번째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주일 입니다</a:t>
            </a:r>
            <a:endParaRPr lang="en-US" altLang="ko-KR" sz="72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7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송예</a:t>
            </a:r>
            <a:r>
              <a:rPr lang="ko-KR" altLang="en-US" sz="7900" b="1" dirty="0" err="1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권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063552" y="2045981"/>
            <a:ext cx="7848872" cy="317007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예레미</a:t>
            </a:r>
            <a:r>
              <a:rPr lang="ko-KR" altLang="en-US" sz="4900" b="1" dirty="0" err="1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야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9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28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9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547840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예레미</a:t>
            </a:r>
            <a:r>
              <a:rPr lang="ko-KR" altLang="en-US" sz="5100" b="1" dirty="0" err="1">
                <a:solidFill>
                  <a:prstClr val="black"/>
                </a:solidFill>
              </a:rPr>
              <a:t>야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28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endParaRPr lang="en-US" altLang="ko-KR" sz="5800" b="1" dirty="0" smtClean="0">
              <a:solidFill>
                <a:prstClr val="black"/>
              </a:solidFill>
            </a:endParaRPr>
          </a:p>
          <a:p>
            <a:r>
              <a:rPr lang="en-US" altLang="ko-KR" sz="5800" b="1" dirty="0">
                <a:solidFill>
                  <a:prstClr val="black"/>
                </a:solidFill>
              </a:rPr>
              <a:t>9</a:t>
            </a:r>
            <a:r>
              <a:rPr lang="en-US" altLang="ko-KR" sz="5800" b="1" dirty="0" smtClean="0">
                <a:solidFill>
                  <a:prstClr val="black"/>
                </a:solidFill>
              </a:rPr>
              <a:t> </a:t>
            </a:r>
            <a:r>
              <a:rPr lang="ko-KR" altLang="en-US" sz="5800" b="1" dirty="0" smtClean="0">
                <a:solidFill>
                  <a:prstClr val="black"/>
                </a:solidFill>
              </a:rPr>
              <a:t>평화를 예언하는 선지자는 그 예언자의 말이 응한 후에야 그가 진실로 여호와께서 보내신 선지자로 인정받게 되리라  </a:t>
            </a:r>
            <a:r>
              <a:rPr lang="en-US" altLang="ko-KR" sz="58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800" b="1" dirty="0" smtClean="0">
                <a:solidFill>
                  <a:prstClr val="black"/>
                </a:solidFill>
              </a:rPr>
              <a:t>아멘</a:t>
            </a:r>
            <a:r>
              <a:rPr lang="en-US" altLang="ko-KR" sz="5800" b="1" dirty="0" smtClean="0">
                <a:solidFill>
                  <a:prstClr val="black"/>
                </a:solidFill>
              </a:rPr>
              <a:t>-</a:t>
            </a:r>
            <a:endParaRPr lang="ko-KR" altLang="en-US" sz="5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92330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en-US" altLang="ko-KR" sz="5400" b="1" dirty="0" smtClean="0">
                <a:latin typeface="HY그래픽M"/>
                <a:ea typeface="HY그래픽M"/>
              </a:rPr>
              <a:t>2 </a:t>
            </a:r>
            <a:r>
              <a:rPr lang="en-US" altLang="ko-KR" sz="5400" b="1" dirty="0" err="1" smtClean="0">
                <a:latin typeface="HY그래픽M"/>
                <a:ea typeface="HY그래픽M"/>
              </a:rPr>
              <a:t>vs</a:t>
            </a:r>
            <a:r>
              <a:rPr lang="en-US" altLang="ko-KR" sz="5400" b="1" dirty="0" smtClean="0">
                <a:latin typeface="HY그래픽M"/>
                <a:ea typeface="HY그래픽M"/>
              </a:rPr>
              <a:t> 70</a:t>
            </a:r>
            <a:endParaRPr lang="ko-KR" altLang="en-US" sz="5400" b="1" dirty="0"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이름을 찬양함이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사랑을 노래함이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5134968"/>
            <a:ext cx="8931275" cy="171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30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가득 주를 기뻐하며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깊이 주께 감사하며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주님을 찬양함이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가장 큰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986512"/>
            <a:ext cx="8931275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1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한유</a:t>
            </a:r>
            <a:r>
              <a:rPr lang="ko-KR" altLang="en-US" sz="7900" b="1" dirty="0" err="1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913200"/>
            <a:ext cx="11233248" cy="45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사순절 기간 미션 수행 결과입니다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(21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 어린이 참여</a:t>
            </a:r>
            <a:r>
              <a:rPr lang="en-US" altLang="ko-KR" sz="2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  6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4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5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5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4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 이하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12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송효권 선생님의 군생활을 축복합니다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3200" b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 </a:t>
            </a:r>
            <a:r>
              <a:rPr lang="ko-KR" altLang="en-US" sz="3200" b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담임 </a:t>
            </a:r>
            <a:r>
              <a:rPr lang="ko-KR" altLang="en-US" sz="3200" b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박수경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선생님을 소개합니다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굿네이버스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새 결연 아동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미스티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카툰을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위해 기도해 주세요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오늘 공과공부는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단원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2 </a:t>
            </a:r>
            <a:r>
              <a:rPr lang="en-US" altLang="ko-KR" sz="32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vs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70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어린이주일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예배위원은 사회 한태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문성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윤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박시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원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58913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836712"/>
            <a:ext cx="12192000" cy="1080120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칭찬합니다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 </a:t>
            </a:r>
            <a:r>
              <a:rPr kumimoji="0"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사순절 미션 수행</a:t>
            </a:r>
            <a:r>
              <a:rPr kumimoji="0"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988840"/>
            <a:ext cx="9577064" cy="45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학년 박수경 선생님을 소개합니다</a:t>
            </a:r>
            <a:r>
              <a:rPr kumimoji="0"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24" y="2059072"/>
            <a:ext cx="3528392" cy="42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999845" y="1048832"/>
            <a:ext cx="4896544" cy="936104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뻐쓔뻐띠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꾸마리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비케이</a:t>
            </a:r>
            <a:endParaRPr kumimoji="0" lang="en-US" altLang="ko-KR" sz="28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34752"/>
          <a:stretch/>
        </p:blipFill>
        <p:spPr bwMode="auto">
          <a:xfrm>
            <a:off x="1376299" y="2560972"/>
            <a:ext cx="4143637" cy="316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5482" r="13545" b="7407"/>
          <a:stretch/>
        </p:blipFill>
        <p:spPr>
          <a:xfrm>
            <a:off x="6528048" y="1916832"/>
            <a:ext cx="3935969" cy="4824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6096000" y="980728"/>
            <a:ext cx="4896544" cy="936104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미스티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카툰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20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(2014/04/27)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kumimoji="0" lang="ko-KR" altLang="en-US" sz="20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방글라데시 </a:t>
            </a:r>
            <a:r>
              <a:rPr kumimoji="0" lang="en-US" altLang="ko-KR" sz="20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endParaRPr kumimoji="0" lang="en-US" altLang="ko-KR" sz="20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33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343472" y="1844824"/>
            <a:ext cx="9649072" cy="4833253"/>
            <a:chOff x="1343472" y="1844824"/>
            <a:chExt cx="9649072" cy="48332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2"/>
            <a:stretch/>
          </p:blipFill>
          <p:spPr bwMode="auto">
            <a:xfrm>
              <a:off x="1343472" y="1844824"/>
              <a:ext cx="9649072" cy="483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07768" y="2583758"/>
              <a:ext cx="61206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rgbClr val="3333FF"/>
                  </a:solidFill>
                </a:rPr>
                <a:t>종려주일</a:t>
              </a:r>
              <a:r>
                <a:rPr lang="ko-KR" altLang="en-US" sz="1400" b="1" dirty="0" smtClean="0">
                  <a:solidFill>
                    <a:srgbClr val="3333FF"/>
                  </a:solidFill>
                </a:rPr>
                <a:t>      성만찬     통합     예배</a:t>
              </a:r>
              <a:endParaRPr lang="ko-KR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87488" y="3561775"/>
              <a:ext cx="9361040" cy="321441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6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378561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놀라운 보물을</a:t>
            </a:r>
            <a:endParaRPr kumimoji="0" lang="ko-KR" altLang="en-US" sz="6000" b="1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8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b1542b66-be90-4ea2-9bb2-b25b806b298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14938</TotalTime>
  <Words>579</Words>
  <Application>Microsoft Office PowerPoint</Application>
  <PresentationFormat>사용자 지정</PresentationFormat>
  <Paragraphs>204</Paragraphs>
  <Slides>41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41</vt:i4>
      </vt:variant>
    </vt:vector>
  </HeadingPairs>
  <TitlesOfParts>
    <vt:vector size="56" baseType="lpstr"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파형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1273</cp:revision>
  <dcterms:created xsi:type="dcterms:W3CDTF">2002-08-20T12:26:03Z</dcterms:created>
  <dcterms:modified xsi:type="dcterms:W3CDTF">2022-04-23T15:51:02Z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