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97" r:id="rId9"/>
  </p:sldMasterIdLst>
  <p:notesMasterIdLst>
    <p:notesMasterId r:id="rId40"/>
  </p:notesMasterIdLst>
  <p:sldIdLst>
    <p:sldId id="1998" r:id="rId10"/>
    <p:sldId id="2753" r:id="rId11"/>
    <p:sldId id="2585" r:id="rId12"/>
    <p:sldId id="2586" r:id="rId13"/>
    <p:sldId id="2759" r:id="rId14"/>
    <p:sldId id="2762" r:id="rId15"/>
    <p:sldId id="2776" r:id="rId16"/>
    <p:sldId id="2777" r:id="rId17"/>
    <p:sldId id="2774" r:id="rId18"/>
    <p:sldId id="2775" r:id="rId19"/>
    <p:sldId id="2614" r:id="rId20"/>
    <p:sldId id="2547" r:id="rId21"/>
    <p:sldId id="2548" r:id="rId22"/>
    <p:sldId id="2549" r:id="rId23"/>
    <p:sldId id="2550" r:id="rId24"/>
    <p:sldId id="2778" r:id="rId25"/>
    <p:sldId id="2779" r:id="rId26"/>
    <p:sldId id="2445" r:id="rId27"/>
    <p:sldId id="2553" r:id="rId28"/>
    <p:sldId id="2634" r:id="rId29"/>
    <p:sldId id="2312" r:id="rId30"/>
    <p:sldId id="2768" r:id="rId31"/>
    <p:sldId id="2315" r:id="rId32"/>
    <p:sldId id="2641" r:id="rId33"/>
    <p:sldId id="2780" r:id="rId34"/>
    <p:sldId id="2782" r:id="rId35"/>
    <p:sldId id="1932" r:id="rId36"/>
    <p:sldId id="1933" r:id="rId37"/>
    <p:sldId id="1934" r:id="rId38"/>
    <p:sldId id="2363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58" y="16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22" y="338848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9" y="1739047"/>
            <a:ext cx="1089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 예수를 믿으라 그리하면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너와 네 집이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누구든지 예수 믿으면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멸망하지 않고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 구원을 얻으리로다 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5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678079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7287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727065"/>
            <a:ext cx="1067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1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박시우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415496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23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여호와는 나의 목자시니 내게 부족함이 없으리로다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주님은 목자</a:t>
            </a:r>
            <a:r>
              <a:rPr lang="en-US" altLang="ko-KR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, </a:t>
            </a:r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나는 어린양</a:t>
            </a:r>
            <a:endParaRPr lang="en-US" altLang="ko-KR" sz="48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9376" y="1268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사순절 기간입니다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고난 당하신 예수님을 기억하며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경건하게 보내기 바랍니다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~26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역사기행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교회홈페이지에서 신청바랍니다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말씀 카드를 통해 매주 하나님의 말씀을 암송합니다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5. 3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26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예배위원은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백상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희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허지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현하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영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1506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1161499" y="1890944"/>
            <a:ext cx="9642624" cy="4567634"/>
            <a:chOff x="1161499" y="1890944"/>
            <a:chExt cx="9642624" cy="4567634"/>
          </a:xfrm>
        </p:grpSpPr>
        <p:pic>
          <p:nvPicPr>
            <p:cNvPr id="1026" name="Picture 2" descr="C:\Users\SEC\Downloads\1673101351769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3"/>
            <a:stretch/>
          </p:blipFill>
          <p:spPr bwMode="auto">
            <a:xfrm>
              <a:off x="1161499" y="1890944"/>
              <a:ext cx="9642624" cy="456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806" y="5810654"/>
              <a:ext cx="585000" cy="23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36857" y="6091180"/>
            <a:ext cx="9491903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93" y="5794707"/>
            <a:ext cx="865927" cy="26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57" y="6134901"/>
            <a:ext cx="794081" cy="26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6160613"/>
            <a:ext cx="529326" cy="1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678079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155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79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8" y="1727065"/>
            <a:ext cx="1067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6" y="228600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" y="1739047"/>
            <a:ext cx="1089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하나님이 세상을 이처럼 사랑하사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독생자를 주셨으니 누구든지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 예수 믿으면 멸망하지 않고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영생을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절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8151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428</Words>
  <Application>Microsoft Office PowerPoint</Application>
  <PresentationFormat>사용자 지정</PresentationFormat>
  <Paragraphs>142</Paragraphs>
  <Slides>30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Office 테마</vt:lpstr>
      <vt:lpstr>7_Office 테마</vt:lpstr>
      <vt:lpstr>1_Office 테마</vt:lpstr>
      <vt:lpstr>2_파형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83</cp:revision>
  <dcterms:created xsi:type="dcterms:W3CDTF">2022-06-11T10:00:30Z</dcterms:created>
  <dcterms:modified xsi:type="dcterms:W3CDTF">2023-03-18T13:26:20Z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