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69" r:id="rId10"/>
    <p:sldMasterId id="2147485281" r:id="rId11"/>
    <p:sldMasterId id="2147485354" r:id="rId12"/>
    <p:sldMasterId id="2147485366" r:id="rId13"/>
    <p:sldMasterId id="2147485391" r:id="rId14"/>
    <p:sldMasterId id="2147485468" r:id="rId15"/>
    <p:sldMasterId id="2147485542" r:id="rId16"/>
    <p:sldMasterId id="2147485555" r:id="rId17"/>
    <p:sldMasterId id="2147485567" r:id="rId18"/>
    <p:sldMasterId id="2147485579" r:id="rId19"/>
  </p:sldMasterIdLst>
  <p:notesMasterIdLst>
    <p:notesMasterId r:id="rId72"/>
  </p:notesMasterIdLst>
  <p:sldIdLst>
    <p:sldId id="1998" r:id="rId20"/>
    <p:sldId id="2478" r:id="rId21"/>
    <p:sldId id="2497" r:id="rId22"/>
    <p:sldId id="2498" r:id="rId23"/>
    <p:sldId id="2531" r:id="rId24"/>
    <p:sldId id="2532" r:id="rId25"/>
    <p:sldId id="2533" r:id="rId26"/>
    <p:sldId id="2534" r:id="rId27"/>
    <p:sldId id="2535" r:id="rId28"/>
    <p:sldId id="2536" r:id="rId29"/>
    <p:sldId id="2537" r:id="rId30"/>
    <p:sldId id="2538" r:id="rId31"/>
    <p:sldId id="2539" r:id="rId32"/>
    <p:sldId id="2540" r:id="rId33"/>
    <p:sldId id="2541" r:id="rId34"/>
    <p:sldId id="2542" r:id="rId35"/>
    <p:sldId id="2543" r:id="rId36"/>
    <p:sldId id="2544" r:id="rId37"/>
    <p:sldId id="2545" r:id="rId38"/>
    <p:sldId id="2509" r:id="rId39"/>
    <p:sldId id="2510" r:id="rId40"/>
    <p:sldId id="2522" r:id="rId41"/>
    <p:sldId id="2346" r:id="rId42"/>
    <p:sldId id="2302" r:id="rId43"/>
    <p:sldId id="2303" r:id="rId44"/>
    <p:sldId id="2304" r:id="rId45"/>
    <p:sldId id="2305" r:id="rId46"/>
    <p:sldId id="2546" r:id="rId47"/>
    <p:sldId id="2547" r:id="rId48"/>
    <p:sldId id="2548" r:id="rId49"/>
    <p:sldId id="2549" r:id="rId50"/>
    <p:sldId id="2550" r:id="rId51"/>
    <p:sldId id="2551" r:id="rId52"/>
    <p:sldId id="2552" r:id="rId53"/>
    <p:sldId id="2445" r:id="rId54"/>
    <p:sldId id="2526" r:id="rId55"/>
    <p:sldId id="2527" r:id="rId56"/>
    <p:sldId id="2553" r:id="rId57"/>
    <p:sldId id="2312" r:id="rId58"/>
    <p:sldId id="2523" r:id="rId59"/>
    <p:sldId id="2524" r:id="rId60"/>
    <p:sldId id="2525" r:id="rId61"/>
    <p:sldId id="2315" r:id="rId62"/>
    <p:sldId id="1125" r:id="rId63"/>
    <p:sldId id="2006" r:id="rId64"/>
    <p:sldId id="2554" r:id="rId65"/>
    <p:sldId id="2556" r:id="rId66"/>
    <p:sldId id="2555" r:id="rId67"/>
    <p:sldId id="1932" r:id="rId68"/>
    <p:sldId id="1933" r:id="rId69"/>
    <p:sldId id="1934" r:id="rId70"/>
    <p:sldId id="2363" r:id="rId71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79375" autoAdjust="0"/>
  </p:normalViewPr>
  <p:slideViewPr>
    <p:cSldViewPr>
      <p:cViewPr>
        <p:scale>
          <a:sx n="75" d="100"/>
          <a:sy n="75" d="100"/>
        </p:scale>
        <p:origin x="-1114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44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0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571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705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3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40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8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58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013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9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71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6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8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8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6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57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69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108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5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76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252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712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881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29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3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67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091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121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43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637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906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615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1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110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9DA6FB-7F3F-4C62-8F20-C8D039200DA7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97E78E-B842-4199-BB1D-1173C588F7B5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353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ctr" defTabSz="91421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3287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0" r:id="rId1"/>
    <p:sldLayoutId id="2147485581" r:id="rId2"/>
    <p:sldLayoutId id="2147485582" r:id="rId3"/>
    <p:sldLayoutId id="2147485583" r:id="rId4"/>
    <p:sldLayoutId id="2147485584" r:id="rId5"/>
    <p:sldLayoutId id="2147485585" r:id="rId6"/>
    <p:sldLayoutId id="2147485586" r:id="rId7"/>
    <p:sldLayoutId id="2147485587" r:id="rId8"/>
    <p:sldLayoutId id="2147485588" r:id="rId9"/>
    <p:sldLayoutId id="2147485589" r:id="rId10"/>
    <p:sldLayoutId id="2147485590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86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93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9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5360" y="2636912"/>
            <a:ext cx="11496600" cy="11694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0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0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주일입니다</a:t>
            </a:r>
            <a:endParaRPr lang="en-US" altLang="ko-KR" sz="70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91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1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77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2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4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1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박기윤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2059985"/>
            <a:ext cx="7848872" cy="323163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역대상 </a:t>
            </a:r>
            <a:r>
              <a:rPr lang="en-US" altLang="ko-KR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29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11~12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44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408" y="692696"/>
            <a:ext cx="10873208" cy="57246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역대상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29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en-US" altLang="ko-KR" sz="4800" b="1" dirty="0" smtClean="0">
                <a:solidFill>
                  <a:prstClr val="black"/>
                </a:solidFill>
              </a:rPr>
              <a:t>11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여호와여 위대하심과 권능과 영광과 승리와 위엄이 다 주께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속하였사오니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천지에 있는 것이 다 주의 것이로소이다 여호와여 주권도 주께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속하였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ko-KR" altLang="en-US" sz="5100" b="1" dirty="0" smtClean="0">
                <a:solidFill>
                  <a:prstClr val="black"/>
                </a:solidFill>
              </a:rPr>
              <a:t>사오니 주는 높으사 만물의 머리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ko-KR" altLang="en-US" sz="5100" b="1" dirty="0" err="1" smtClean="0">
                <a:solidFill>
                  <a:prstClr val="black"/>
                </a:solidFill>
              </a:rPr>
              <a:t>심이니이다</a:t>
            </a:r>
            <a:endParaRPr lang="en-US" altLang="ko-KR" sz="51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408" y="692696"/>
            <a:ext cx="10873208" cy="397029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역대상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29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en-US" altLang="ko-KR" sz="4800" b="1" dirty="0" smtClean="0">
                <a:solidFill>
                  <a:prstClr val="black"/>
                </a:solidFill>
              </a:rPr>
              <a:t>12 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부와 귀가 주께로 말미암고 또 주는 만물의 주재가 되사 손에 권세와 능력이 있사오니 모든 사람을 크게 하심과 강하게 하심이 주의 손에 있나이다</a:t>
            </a:r>
            <a:endParaRPr lang="en-US" altLang="ko-KR" sz="51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927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193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503535" y="1895996"/>
            <a:ext cx="7488833" cy="14465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8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역대상</a:t>
            </a:r>
            <a:endParaRPr lang="ko-KR" altLang="en-US" sz="88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66" y="5229200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4" y="5301208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332656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503302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장라현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7935"/>
            <a:ext cx="11233248" cy="518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현대교회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선생님 모두 하나님의 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성경골든벨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대회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(7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준비 바랍니다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범위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역대상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전도서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로마서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디모데전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여름성경학교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3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3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~23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를 위해 기도해 주세요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주용숙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이가연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안지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혁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6897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생일을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94568"/>
              </p:ext>
            </p:extLst>
          </p:nvPr>
        </p:nvGraphicFramePr>
        <p:xfrm>
          <a:off x="1413699" y="2276872"/>
          <a:ext cx="936104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7128792"/>
              </a:tblGrid>
              <a:tr h="6872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이름과 생일날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798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장우진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(6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(8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이루하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(18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김라현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(24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엄회양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(9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황세라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(22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이수진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(25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백상희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(29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3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895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43472" y="1844824"/>
            <a:ext cx="9649072" cy="4833253"/>
            <a:chOff x="1343472" y="1844824"/>
            <a:chExt cx="9649072" cy="48332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2"/>
            <a:stretch/>
          </p:blipFill>
          <p:spPr bwMode="auto">
            <a:xfrm>
              <a:off x="1343472" y="1844824"/>
              <a:ext cx="9649072" cy="483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07768" y="2583758"/>
              <a:ext cx="61206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rgbClr val="3333FF"/>
                  </a:solidFill>
                </a:rPr>
                <a:t>종려주일</a:t>
              </a:r>
              <a:r>
                <a:rPr lang="ko-KR" altLang="en-US" sz="1400" b="1" dirty="0" smtClean="0">
                  <a:solidFill>
                    <a:srgbClr val="3333FF"/>
                  </a:solidFill>
                </a:rPr>
                <a:t>      성만찬     통합     예배</a:t>
              </a:r>
              <a:endParaRPr lang="ko-KR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7488" y="5606768"/>
              <a:ext cx="9361040" cy="32144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60168" y="4945072"/>
            <a:ext cx="6120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3333FF"/>
                </a:solidFill>
              </a:rPr>
              <a:t>성만찬     통합     예배</a:t>
            </a:r>
            <a:endParaRPr lang="ko-KR" altLang="en-US" sz="1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88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9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2989DE-A380-4095-B1E0-04E91A0C4257}">
  <ds:schemaRefs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14998</TotalTime>
  <Words>503</Words>
  <Application>Microsoft Office PowerPoint</Application>
  <PresentationFormat>사용자 지정</PresentationFormat>
  <Paragraphs>161</Paragraphs>
  <Slides>52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16</vt:i4>
      </vt:variant>
      <vt:variant>
        <vt:lpstr>슬라이드 제목</vt:lpstr>
      </vt:variant>
      <vt:variant>
        <vt:i4>52</vt:i4>
      </vt:variant>
    </vt:vector>
  </HeadingPairs>
  <TitlesOfParts>
    <vt:vector size="68" baseType="lpstr">
      <vt:lpstr>파형</vt:lpstr>
      <vt:lpstr>1_파형</vt:lpstr>
      <vt:lpstr>Office 테마</vt:lpstr>
      <vt:lpstr>1_Office 테마</vt:lpstr>
      <vt:lpstr>7_Office 테마</vt:lpstr>
      <vt:lpstr>3_파형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5_Office 테마</vt:lpstr>
      <vt:lpstr>8_Office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1289</cp:revision>
  <dcterms:created xsi:type="dcterms:W3CDTF">2002-08-20T12:26:03Z</dcterms:created>
  <dcterms:modified xsi:type="dcterms:W3CDTF">2022-06-04T21:07:04Z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