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46.jpg" ContentType="image/pn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38" r:id="rId5"/>
    <p:sldMasterId id="2147485050" r:id="rId6"/>
    <p:sldMasterId id="2147485062" r:id="rId7"/>
    <p:sldMasterId id="2147485087" r:id="rId8"/>
  </p:sldMasterIdLst>
  <p:notesMasterIdLst>
    <p:notesMasterId r:id="rId54"/>
  </p:notesMasterIdLst>
  <p:sldIdLst>
    <p:sldId id="1998" r:id="rId9"/>
    <p:sldId id="3545" r:id="rId10"/>
    <p:sldId id="3751" r:id="rId11"/>
    <p:sldId id="3752" r:id="rId12"/>
    <p:sldId id="287" r:id="rId13"/>
    <p:sldId id="3753" r:id="rId14"/>
    <p:sldId id="3754" r:id="rId15"/>
    <p:sldId id="3755" r:id="rId16"/>
    <p:sldId id="3549" r:id="rId17"/>
    <p:sldId id="3758" r:id="rId18"/>
    <p:sldId id="3759" r:id="rId19"/>
    <p:sldId id="3738" r:id="rId20"/>
    <p:sldId id="3739" r:id="rId21"/>
    <p:sldId id="3740" r:id="rId22"/>
    <p:sldId id="3741" r:id="rId23"/>
    <p:sldId id="3742" r:id="rId24"/>
    <p:sldId id="3743" r:id="rId25"/>
    <p:sldId id="3744" r:id="rId26"/>
    <p:sldId id="3745" r:id="rId27"/>
    <p:sldId id="265" r:id="rId28"/>
    <p:sldId id="3746" r:id="rId29"/>
    <p:sldId id="266" r:id="rId30"/>
    <p:sldId id="267" r:id="rId31"/>
    <p:sldId id="2614" r:id="rId32"/>
    <p:sldId id="2547" r:id="rId33"/>
    <p:sldId id="2548" r:id="rId34"/>
    <p:sldId id="2549" r:id="rId35"/>
    <p:sldId id="2550" r:id="rId36"/>
    <p:sldId id="3747" r:id="rId37"/>
    <p:sldId id="3748" r:id="rId38"/>
    <p:sldId id="3749" r:id="rId39"/>
    <p:sldId id="3750" r:id="rId40"/>
    <p:sldId id="2915" r:id="rId41"/>
    <p:sldId id="3067" r:id="rId42"/>
    <p:sldId id="3068" r:id="rId43"/>
    <p:sldId id="3069" r:id="rId44"/>
    <p:sldId id="3761" r:id="rId45"/>
    <p:sldId id="3760" r:id="rId46"/>
    <p:sldId id="2919" r:id="rId47"/>
    <p:sldId id="2922" r:id="rId48"/>
    <p:sldId id="2641" r:id="rId49"/>
    <p:sldId id="1932" r:id="rId50"/>
    <p:sldId id="1933" r:id="rId51"/>
    <p:sldId id="1934" r:id="rId52"/>
    <p:sldId id="2363" r:id="rId5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5" autoAdjust="0"/>
    <p:restoredTop sz="86422" autoAdjust="0"/>
  </p:normalViewPr>
  <p:slideViewPr>
    <p:cSldViewPr snapToGrid="0">
      <p:cViewPr varScale="1">
        <p:scale>
          <a:sx n="69" d="100"/>
          <a:sy n="69" d="100"/>
        </p:scale>
        <p:origin x="66" y="37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9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D724-E75D-CB33-951D-97A47C79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4C3421F-62B4-EC0B-FEBD-EF3F8CC62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F5DA4F9-EC08-05B8-31D4-C592F40C1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260277-9F2B-87D5-9576-A9E023C71A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0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DAC8-3398-6EF1-1283-C6A5C539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1E43D4-06BA-DBD3-6F44-D7FD1ABA0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5F091D-657B-839F-7BE8-CD3B4F307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88E940-60EB-23D9-B003-0DEDDD56EE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24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08645-7B69-6E85-B3FB-BDD72637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7AB8AF6-F6A5-2782-5A36-BB5EC5D5A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80DADE-163A-E367-E011-7E7D6D5BA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59283C-D4FC-9386-C056-CEF4AAB77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3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B7A84-AE68-5F3A-4C0B-3FC680AB7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814D75-C6D0-6EC4-DA2A-1D5420C55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495B75-F233-F72B-170B-A5902A2CB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69AFEB-4489-131E-CB99-81B198E2F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18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08034-DFCB-DCAC-06B3-52471E509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817752-5BBF-05D9-9955-7A737775A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3C428E3-0B60-4F8D-A62F-F9B0792DB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53A789-BEFE-CFCF-8E29-1132C6E7A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7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FD10-BB1F-6956-BE75-2F20AB9AD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ECF96A-818B-2D31-C208-9F3471FB2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EE43992-1EC6-4F7E-C2DF-3F10C2047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967EF7-B565-29F7-7AF5-25B18AE9A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59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84D81-2D62-D326-56BD-65D3E4588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229D93F-78AE-07E1-21A2-E158313DC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83E56F8-A077-011C-2983-9B469CBEC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251F7F-2034-1FCD-1180-445CC4E3D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6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643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792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2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84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4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345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205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58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0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666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1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5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0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44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9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7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29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6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9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6149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894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519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783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652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3074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096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7044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5269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9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667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005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588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2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2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5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12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2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133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4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9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4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3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bin"/><Relationship Id="rId5" Type="http://schemas.openxmlformats.org/officeDocument/2006/relationships/image" Target="../media/image12.bin"/><Relationship Id="rId4" Type="http://schemas.openxmlformats.org/officeDocument/2006/relationships/image" Target="../media/image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bin"/><Relationship Id="rId5" Type="http://schemas.openxmlformats.org/officeDocument/2006/relationships/image" Target="../media/image14.bin"/><Relationship Id="rId4" Type="http://schemas.openxmlformats.org/officeDocument/2006/relationships/image" Target="../media/image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bin"/><Relationship Id="rId5" Type="http://schemas.openxmlformats.org/officeDocument/2006/relationships/image" Target="../media/image16.bin"/><Relationship Id="rId4" Type="http://schemas.openxmlformats.org/officeDocument/2006/relationships/image" Target="../media/image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bin"/><Relationship Id="rId5" Type="http://schemas.openxmlformats.org/officeDocument/2006/relationships/image" Target="../media/image17.bin"/><Relationship Id="rId4" Type="http://schemas.openxmlformats.org/officeDocument/2006/relationships/image" Target="../media/image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bin"/><Relationship Id="rId5" Type="http://schemas.openxmlformats.org/officeDocument/2006/relationships/image" Target="../media/image18.bin"/><Relationship Id="rId4" Type="http://schemas.openxmlformats.org/officeDocument/2006/relationships/image" Target="../media/image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bin"/><Relationship Id="rId5" Type="http://schemas.openxmlformats.org/officeDocument/2006/relationships/image" Target="../media/image19.bin"/><Relationship Id="rId4" Type="http://schemas.openxmlformats.org/officeDocument/2006/relationships/image" Target="../media/image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bin"/><Relationship Id="rId5" Type="http://schemas.openxmlformats.org/officeDocument/2006/relationships/image" Target="../media/image21.bin"/><Relationship Id="rId4" Type="http://schemas.openxmlformats.org/officeDocument/2006/relationships/image" Target="../media/image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bin"/><Relationship Id="rId5" Type="http://schemas.openxmlformats.org/officeDocument/2006/relationships/image" Target="../media/image25.bin"/><Relationship Id="rId4" Type="http://schemas.openxmlformats.org/officeDocument/2006/relationships/image" Target="../media/image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bin"/><Relationship Id="rId5" Type="http://schemas.openxmlformats.org/officeDocument/2006/relationships/image" Target="../media/image27.bin"/><Relationship Id="rId4" Type="http://schemas.openxmlformats.org/officeDocument/2006/relationships/image" Target="../media/image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bin"/><Relationship Id="rId5" Type="http://schemas.openxmlformats.org/officeDocument/2006/relationships/image" Target="../media/image29.bin"/><Relationship Id="rId4" Type="http://schemas.openxmlformats.org/officeDocument/2006/relationships/image" Target="../media/image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bin"/><Relationship Id="rId5" Type="http://schemas.openxmlformats.org/officeDocument/2006/relationships/image" Target="../media/image30.bin"/><Relationship Id="rId4" Type="http://schemas.openxmlformats.org/officeDocument/2006/relationships/image" Target="../media/image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bin"/><Relationship Id="rId5" Type="http://schemas.openxmlformats.org/officeDocument/2006/relationships/image" Target="../media/image31.bin"/><Relationship Id="rId4" Type="http://schemas.openxmlformats.org/officeDocument/2006/relationships/image" Target="../media/image2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bin"/><Relationship Id="rId5" Type="http://schemas.openxmlformats.org/officeDocument/2006/relationships/image" Target="../media/image36.bin"/><Relationship Id="rId4" Type="http://schemas.openxmlformats.org/officeDocument/2006/relationships/image" Target="../media/image3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bin"/><Relationship Id="rId5" Type="http://schemas.openxmlformats.org/officeDocument/2006/relationships/image" Target="../media/image38.bin"/><Relationship Id="rId4" Type="http://schemas.openxmlformats.org/officeDocument/2006/relationships/image" Target="../media/image3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bin"/><Relationship Id="rId5" Type="http://schemas.openxmlformats.org/officeDocument/2006/relationships/image" Target="../media/image36.bin"/><Relationship Id="rId4" Type="http://schemas.openxmlformats.org/officeDocument/2006/relationships/image" Target="../media/image4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bin"/><Relationship Id="rId5" Type="http://schemas.openxmlformats.org/officeDocument/2006/relationships/image" Target="../media/image39.bin"/><Relationship Id="rId4" Type="http://schemas.openxmlformats.org/officeDocument/2006/relationships/image" Target="../media/image4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03FFE-1ABD-EFD9-372B-A183CD60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34136A7-FE91-78FB-5B8F-C2E1AA6C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9A441-AAD2-8579-AC92-87FD25DEF758}"/>
              </a:ext>
            </a:extLst>
          </p:cNvPr>
          <p:cNvSpPr txBox="1"/>
          <p:nvPr/>
        </p:nvSpPr>
        <p:spPr>
          <a:xfrm>
            <a:off x="283280" y="525336"/>
            <a:ext cx="6182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천국은 마치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9FFBD-F6A0-4E29-0A48-196BC3F52BAB}"/>
              </a:ext>
            </a:extLst>
          </p:cNvPr>
          <p:cNvSpPr txBox="1"/>
          <p:nvPr/>
        </p:nvSpPr>
        <p:spPr>
          <a:xfrm>
            <a:off x="1584438" y="1708944"/>
            <a:ext cx="95017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천국은 마치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밭에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감추인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보화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땅 속에 묻힌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아무도 모르는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보석이라네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7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4E200-D7CE-8E4F-6623-E68BE0EE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2FB20A4B-B428-8980-82A2-545147C3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8C351-F54B-03C5-8D68-B5E5EF74E1C8}"/>
              </a:ext>
            </a:extLst>
          </p:cNvPr>
          <p:cNvSpPr txBox="1"/>
          <p:nvPr/>
        </p:nvSpPr>
        <p:spPr>
          <a:xfrm>
            <a:off x="283280" y="525336"/>
            <a:ext cx="6182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천국은 마치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1EB5D-A6DE-B913-7D7B-7636B3C11041}"/>
              </a:ext>
            </a:extLst>
          </p:cNvPr>
          <p:cNvSpPr txBox="1"/>
          <p:nvPr/>
        </p:nvSpPr>
        <p:spPr>
          <a:xfrm>
            <a:off x="1224354" y="1528191"/>
            <a:ext cx="104835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보석 발견한 사람은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 뛰며 집에 돌아가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집 팔고 땅 팔고 냉장고 팔아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기어이 그 밭을 사고 말 거야</a:t>
            </a:r>
          </a:p>
        </p:txBody>
      </p:sp>
    </p:spTree>
    <p:extLst>
      <p:ext uri="{BB962C8B-B14F-4D97-AF65-F5344CB8AC3E}">
        <p14:creationId xmlns:p14="http://schemas.microsoft.com/office/powerpoint/2010/main" val="339795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6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22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2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9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9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14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성령강림 후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열네번째주일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0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8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5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7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신민하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3631743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 err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en-US" altLang="ko-KR" sz="44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endParaRPr lang="en-US" altLang="ko-KR" sz="60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20</a:t>
            </a: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26~27</a:t>
            </a: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1193488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마태복음  </a:t>
            </a:r>
            <a:r>
              <a:rPr lang="en-US" altLang="ko-KR" sz="6000" b="1" dirty="0">
                <a:solidFill>
                  <a:srgbClr val="000000"/>
                </a:solidFill>
              </a:rPr>
              <a:t>20</a:t>
            </a:r>
            <a:r>
              <a:rPr lang="ko-KR" altLang="en-US" sz="60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576751" y="1395467"/>
            <a:ext cx="12884067" cy="5078309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400" b="1" dirty="0"/>
              <a:t>26 </a:t>
            </a:r>
            <a:r>
              <a:rPr lang="ko-KR" altLang="en-US" sz="5400" b="1" dirty="0"/>
              <a:t>너희 중에는 그렇지 않아야 하나</a:t>
            </a:r>
            <a:endParaRPr lang="en-US" altLang="ko-KR" sz="5400" b="1" dirty="0"/>
          </a:p>
          <a:p>
            <a:pPr lvl="0">
              <a:defRPr/>
            </a:pPr>
            <a:r>
              <a:rPr lang="ko-KR" altLang="en-US" sz="5400" b="1" dirty="0" err="1"/>
              <a:t>니</a:t>
            </a:r>
            <a:r>
              <a:rPr lang="ko-KR" altLang="en-US" sz="5400" b="1" dirty="0"/>
              <a:t> 너희 중에 누구든지 크고자 하는</a:t>
            </a:r>
            <a:endParaRPr lang="en-US" altLang="ko-KR" sz="5400" b="1" dirty="0"/>
          </a:p>
          <a:p>
            <a:pPr lvl="0">
              <a:defRPr/>
            </a:pPr>
            <a:r>
              <a:rPr lang="ko-KR" altLang="en-US" sz="5400" b="1" dirty="0"/>
              <a:t>자는 너희를 섬기는 자가 되고 </a:t>
            </a:r>
            <a:endParaRPr lang="en-US" altLang="ko-KR" sz="5400" b="1" dirty="0"/>
          </a:p>
          <a:p>
            <a:pPr lvl="0">
              <a:defRPr/>
            </a:pPr>
            <a:r>
              <a:rPr lang="en-US" altLang="ko-KR" sz="5400" b="1" dirty="0"/>
              <a:t>27 </a:t>
            </a:r>
            <a:r>
              <a:rPr lang="ko-KR" altLang="en-US" sz="5400" b="1" dirty="0"/>
              <a:t>너희 중에 누구든지 으뜸이</a:t>
            </a:r>
            <a:endParaRPr lang="en-US" altLang="ko-KR" sz="5400" b="1" dirty="0"/>
          </a:p>
          <a:p>
            <a:pPr lvl="0">
              <a:defRPr/>
            </a:pPr>
            <a:r>
              <a:rPr lang="ko-KR" altLang="en-US" sz="5400" b="1" dirty="0"/>
              <a:t>되고자 하는 자는 너희의 종이 </a:t>
            </a:r>
            <a:endParaRPr lang="en-US" altLang="ko-KR" sz="5400" b="1" dirty="0"/>
          </a:p>
          <a:p>
            <a:pPr lvl="0">
              <a:defRPr/>
            </a:pPr>
            <a:r>
              <a:rPr lang="ko-KR" altLang="en-US" sz="5400" b="1" dirty="0"/>
              <a:t>되어야 하리라</a:t>
            </a:r>
            <a:endParaRPr lang="en-US" altLang="ko-KR" sz="54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5" y="-26572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294" y="1279575"/>
            <a:ext cx="9060921" cy="44011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>
                <a:solidFill>
                  <a:srgbClr val="00B050"/>
                </a:solidFill>
                <a:latin typeface="HY그래픽M"/>
                <a:ea typeface="HY그래픽M"/>
              </a:rPr>
              <a:t>배경</a:t>
            </a:r>
            <a:r>
              <a:rPr lang="ko-KR" altLang="en-US" sz="5400" b="1" dirty="0">
                <a:latin typeface="HY그래픽M"/>
                <a:ea typeface="HY그래픽M"/>
              </a:rPr>
              <a:t>이 되어 주는 </a:t>
            </a:r>
            <a:r>
              <a:rPr lang="ko-KR" altLang="en-US" sz="5400" b="1" dirty="0">
                <a:solidFill>
                  <a:srgbClr val="FF0000"/>
                </a:solidFill>
                <a:latin typeface="HY그래픽M"/>
                <a:ea typeface="HY그래픽M"/>
              </a:rPr>
              <a:t>사람</a:t>
            </a:r>
            <a:endParaRPr lang="en-US" altLang="ko-KR" sz="54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6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7E174-BAFB-FEE1-D130-CD480D0FD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05B2F2-70B8-F503-EC2C-41E97037BB8C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5022C-4F5B-5BF9-C729-669738BE3B17}"/>
              </a:ext>
            </a:extLst>
          </p:cNvPr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한은호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  <p:pic>
        <p:nvPicPr>
          <p:cNvPr id="4" name="그림 3" descr="사람, 스포츠, 운동 경기, 축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7606199-FB46-9520-D792-5840B04F7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0"/>
            <a:ext cx="10336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98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48E2-B297-BB03-36ED-F298D3AD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5A207C-1015-A992-4D02-1D6AE46F6E21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E64CD-1C6A-FA09-BA15-63F85C10BDB2}"/>
              </a:ext>
            </a:extLst>
          </p:cNvPr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한은호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  <p:pic>
        <p:nvPicPr>
          <p:cNvPr id="3" name="그림 2" descr="하늘, 야외, 나무, 별자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ED5524-4BA5-E993-2D03-F7426576F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4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br>
              <a:rPr kumimoji="0" lang="en-US" altLang="ko-K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r>
              <a:rPr kumimoji="0" lang="ko-KR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</a:t>
            </a: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성가대</a:t>
            </a:r>
            <a:r>
              <a:rPr kumimoji="0" lang="en-US" altLang="ko-K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 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한은호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641CF-89B4-0F78-6AAC-E4FCD0581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EFA3CEF-23B5-49E3-E7FC-54150ED7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CA63910-5C0E-03CB-FA7C-CF293774E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86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C4251-074F-430A-2746-CF07431288E8}"/>
              </a:ext>
            </a:extLst>
          </p:cNvPr>
          <p:cNvSpPr txBox="1"/>
          <p:nvPr/>
        </p:nvSpPr>
        <p:spPr>
          <a:xfrm>
            <a:off x="9835468" y="233916"/>
            <a:ext cx="287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“</a:t>
            </a:r>
            <a:r>
              <a:rPr lang="ko-KR" altLang="en-US" sz="2000" b="1" dirty="0"/>
              <a:t>너는 꽃이야</a:t>
            </a:r>
            <a:r>
              <a:rPr lang="en-US" altLang="ko-KR" sz="2000" b="1" dirty="0"/>
              <a:t>”</a:t>
            </a:r>
            <a:endParaRPr lang="ko-KR" alt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0915D5-1FFA-F65C-C778-F70FB3694953}"/>
              </a:ext>
            </a:extLst>
          </p:cNvPr>
          <p:cNvSpPr txBox="1"/>
          <p:nvPr/>
        </p:nvSpPr>
        <p:spPr>
          <a:xfrm>
            <a:off x="1201830" y="1180214"/>
            <a:ext cx="10898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atin typeface="+mn-ea"/>
              </a:rPr>
              <a:t>가만히 바라만 보아도</a:t>
            </a:r>
            <a:endParaRPr lang="en-US" altLang="ko-KR" sz="4800" b="1" dirty="0">
              <a:latin typeface="+mn-ea"/>
            </a:endParaRPr>
          </a:p>
          <a:p>
            <a:pPr algn="ctr"/>
            <a:r>
              <a:rPr lang="ko-KR" altLang="en-US" sz="4800" b="1" dirty="0">
                <a:latin typeface="+mn-ea"/>
              </a:rPr>
              <a:t> 너무 예뻐 웃음이 나</a:t>
            </a:r>
            <a:endParaRPr lang="en-US" altLang="ko-KR" sz="4800" b="1" dirty="0">
              <a:latin typeface="+mn-ea"/>
            </a:endParaRPr>
          </a:p>
          <a:p>
            <a:pPr algn="ctr"/>
            <a:r>
              <a:rPr lang="ko-KR" altLang="en-US" sz="4800" b="1" dirty="0">
                <a:latin typeface="+mn-ea"/>
              </a:rPr>
              <a:t>세상에서 가장 소중한</a:t>
            </a:r>
            <a:endParaRPr lang="en-US" altLang="ko-KR" sz="4800" b="1" dirty="0">
              <a:latin typeface="+mn-ea"/>
            </a:endParaRPr>
          </a:p>
          <a:p>
            <a:pPr algn="ctr"/>
            <a:r>
              <a:rPr lang="ko-KR" altLang="en-US" sz="4800" b="1" dirty="0">
                <a:latin typeface="+mn-ea"/>
              </a:rPr>
              <a:t>너의 하얀 미소</a:t>
            </a:r>
          </a:p>
        </p:txBody>
      </p:sp>
    </p:spTree>
    <p:extLst>
      <p:ext uri="{BB962C8B-B14F-4D97-AF65-F5344CB8AC3E}">
        <p14:creationId xmlns:p14="http://schemas.microsoft.com/office/powerpoint/2010/main" val="189486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B804A-739A-CC57-487F-A112149C9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D5DD5BF-EAAB-163E-F6B4-B917B8FC3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2B46F51-6A10-EE43-0D6E-06671F28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86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A31C5-3588-F48C-4915-AACE72DC06B3}"/>
              </a:ext>
            </a:extLst>
          </p:cNvPr>
          <p:cNvSpPr txBox="1"/>
          <p:nvPr/>
        </p:nvSpPr>
        <p:spPr>
          <a:xfrm>
            <a:off x="9835468" y="233916"/>
            <a:ext cx="287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너는 꽃이야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CBFB9-7DCC-395E-5FBF-4CD54A21D080}"/>
              </a:ext>
            </a:extLst>
          </p:cNvPr>
          <p:cNvSpPr txBox="1"/>
          <p:nvPr/>
        </p:nvSpPr>
        <p:spPr>
          <a:xfrm>
            <a:off x="1159300" y="978195"/>
            <a:ext cx="10898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하나님께서 너무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기쁘시대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하나님께서 너무 </a:t>
            </a:r>
            <a:r>
              <a:rPr lang="ko-KR" altLang="en-US" sz="48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좋으시대</a:t>
            </a:r>
            <a:endParaRPr lang="en-US" altLang="ko-KR" sz="4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나의 손을 잡고 너의 손을 잡고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 걷고 </a:t>
            </a:r>
            <a:r>
              <a:rPr lang="ko-KR" altLang="en-US" sz="48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싶으시대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6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49DF8-5ACD-CD63-FF72-FFA49BC88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B7D132B-ADA9-93C9-7C6A-0F8831A2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B6B89DC-2FE5-09EE-23D2-38B24478B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86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1D8672-A40A-7E65-0F52-7A8788DB5FE1}"/>
              </a:ext>
            </a:extLst>
          </p:cNvPr>
          <p:cNvSpPr txBox="1"/>
          <p:nvPr/>
        </p:nvSpPr>
        <p:spPr>
          <a:xfrm>
            <a:off x="9835468" y="233916"/>
            <a:ext cx="287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너는 꽃이야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1C28E-C804-62B6-2736-67BD1433A683}"/>
              </a:ext>
            </a:extLst>
          </p:cNvPr>
          <p:cNvSpPr txBox="1"/>
          <p:nvPr/>
        </p:nvSpPr>
        <p:spPr>
          <a:xfrm>
            <a:off x="1095505" y="1116418"/>
            <a:ext cx="10898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너는 꽃이야 햇살이야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그저 반짝반짝 빛나는 별이야</a:t>
            </a:r>
            <a:endParaRPr lang="en-US" altLang="ko-KR" sz="4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너는 꽃이야 햇살이야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매일매일 예쁜 너야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33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A98A-1FCB-E115-2244-B539DED8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30C8B52-355E-8B07-1F83-A83F2EA4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E0C0DEC-F2E5-52F4-6C48-EDFE58463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863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34448-47E3-39FB-1154-5B95592F7E4D}"/>
              </a:ext>
            </a:extLst>
          </p:cNvPr>
          <p:cNvSpPr txBox="1"/>
          <p:nvPr/>
        </p:nvSpPr>
        <p:spPr>
          <a:xfrm>
            <a:off x="9835468" y="233916"/>
            <a:ext cx="287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너는 꽃이야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EE410-9C65-F376-4455-D57116D125B5}"/>
              </a:ext>
            </a:extLst>
          </p:cNvPr>
          <p:cNvSpPr txBox="1"/>
          <p:nvPr/>
        </p:nvSpPr>
        <p:spPr>
          <a:xfrm>
            <a:off x="1290260" y="1360968"/>
            <a:ext cx="10898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너는 자유 해 널 </a:t>
            </a:r>
            <a:r>
              <a:rPr lang="ko-KR" altLang="en-US" sz="4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기대해</a:t>
            </a:r>
            <a:endParaRPr lang="en-US" altLang="ko-KR" sz="4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너무나 귀하고 너무나 사랑해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너를 축복해 늘 기도해</a:t>
            </a:r>
            <a:endParaRPr lang="en-US" altLang="ko-KR" sz="48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오늘도 내일도 사랑해</a:t>
            </a:r>
          </a:p>
        </p:txBody>
      </p:sp>
    </p:spTree>
    <p:extLst>
      <p:ext uri="{BB962C8B-B14F-4D97-AF65-F5344CB8AC3E}">
        <p14:creationId xmlns:p14="http://schemas.microsoft.com/office/powerpoint/2010/main" val="427849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7FD143-2E7F-EA62-9617-30C645BBA470}"/>
              </a:ext>
            </a:extLst>
          </p:cNvPr>
          <p:cNvSpPr txBox="1"/>
          <p:nvPr/>
        </p:nvSpPr>
        <p:spPr>
          <a:xfrm>
            <a:off x="283280" y="525336"/>
            <a:ext cx="6182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b="1" dirty="0"/>
              <a:t>천국은 마치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8B0A4-5B18-FF7C-3D46-9FA175656730}"/>
              </a:ext>
            </a:extLst>
          </p:cNvPr>
          <p:cNvSpPr txBox="1"/>
          <p:nvPr/>
        </p:nvSpPr>
        <p:spPr>
          <a:xfrm>
            <a:off x="2690225" y="1528191"/>
            <a:ext cx="75517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천국은 마치</a:t>
            </a:r>
          </a:p>
          <a:p>
            <a:pPr algn="ctr"/>
            <a:r>
              <a:rPr lang="ko-KR" altLang="en-US" sz="6000" b="1" dirty="0"/>
              <a:t>밭에 </a:t>
            </a:r>
            <a:r>
              <a:rPr lang="ko-KR" altLang="en-US" sz="6000" b="1" dirty="0" err="1"/>
              <a:t>감추인</a:t>
            </a:r>
            <a:r>
              <a:rPr lang="ko-KR" altLang="en-US" sz="6000" b="1" dirty="0"/>
              <a:t> 보화 </a:t>
            </a:r>
          </a:p>
          <a:p>
            <a:pPr algn="ctr"/>
            <a:r>
              <a:rPr lang="ko-KR" altLang="en-US" sz="6000" b="1" dirty="0"/>
              <a:t>땅 속에 묻힌</a:t>
            </a:r>
          </a:p>
          <a:p>
            <a:pPr algn="ctr"/>
            <a:r>
              <a:rPr lang="ko-KR" altLang="en-US" sz="6000" b="1" dirty="0"/>
              <a:t>아무도 모르는 보석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25190</TotalTime>
  <Words>402</Words>
  <Application>Microsoft Office PowerPoint</Application>
  <PresentationFormat>와이드스크린</PresentationFormat>
  <Paragraphs>155</Paragraphs>
  <Slides>45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45</vt:i4>
      </vt:variant>
    </vt:vector>
  </HeadingPairs>
  <TitlesOfParts>
    <vt:vector size="66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8_Office 테마</vt:lpstr>
      <vt:lpstr>2_파형</vt:lpstr>
      <vt:lpstr>1_Office 테마</vt:lpstr>
      <vt:lpstr>2_Office 테마</vt:lpstr>
      <vt:lpstr>한컴오피스</vt:lpstr>
      <vt:lpstr>11_Office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송영표</cp:lastModifiedBy>
  <cp:revision>416</cp:revision>
  <dcterms:created xsi:type="dcterms:W3CDTF">2022-06-11T10:00:30Z</dcterms:created>
  <dcterms:modified xsi:type="dcterms:W3CDTF">2025-09-13T11:23:05Z</dcterms:modified>
  <cp:version/>
</cp:coreProperties>
</file>